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65" r:id="rId7"/>
    <p:sldId id="276" r:id="rId8"/>
    <p:sldId id="266" r:id="rId9"/>
    <p:sldId id="263" r:id="rId10"/>
    <p:sldId id="264" r:id="rId11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88" d="100"/>
          <a:sy n="88" d="100"/>
        </p:scale>
        <p:origin x="123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3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4371-9550-4EDC-9F03-1C7373742E0C}" type="datetimeFigureOut">
              <a:rPr kumimoji="1" lang="ja-JP" altLang="en-US" smtClean="0"/>
              <a:t>2022/6/25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92087"/>
          </a:xfrm>
        </p:spPr>
        <p:txBody>
          <a:bodyPr>
            <a:normAutofit/>
          </a:bodyPr>
          <a:lstStyle/>
          <a:p>
            <a:r>
              <a:rPr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２０２２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</a:t>
            </a:r>
            <a:r>
              <a:rPr kumimoji="1" lang="ja-JP" altLang="en-US" b="1" dirty="0">
                <a:solidFill>
                  <a:srgbClr val="FF0000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前期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教会懇談会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69368" y="2912749"/>
            <a:ext cx="6400800" cy="30963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>
                <a:solidFill>
                  <a:schemeClr val="tx1"/>
                </a:solidFill>
              </a:rPr>
              <a:t>1.</a:t>
            </a:r>
            <a:r>
              <a:rPr lang="ja-JP" altLang="en-US" dirty="0">
                <a:solidFill>
                  <a:schemeClr val="tx1"/>
                </a:solidFill>
              </a:rPr>
              <a:t>　賛美・開会祈祷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2.</a:t>
            </a:r>
            <a:r>
              <a:rPr lang="ja-JP" altLang="en-US" dirty="0">
                <a:solidFill>
                  <a:schemeClr val="tx1"/>
                </a:solidFill>
              </a:rPr>
              <a:t>　オリエンテーション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3.</a:t>
            </a:r>
            <a:r>
              <a:rPr lang="ja-JP" altLang="en-US" dirty="0">
                <a:solidFill>
                  <a:schemeClr val="tx1"/>
                </a:solidFill>
              </a:rPr>
              <a:t>　ブレイン・ストーミング（懇談）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kumimoji="1" lang="en-US" altLang="ja-JP" dirty="0">
                <a:solidFill>
                  <a:schemeClr val="tx1"/>
                </a:solidFill>
              </a:rPr>
              <a:t>.</a:t>
            </a:r>
            <a:r>
              <a:rPr kumimoji="1" lang="ja-JP" altLang="en-US" dirty="0">
                <a:solidFill>
                  <a:schemeClr val="tx1"/>
                </a:solidFill>
              </a:rPr>
              <a:t>　まとめ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5.</a:t>
            </a:r>
            <a:r>
              <a:rPr lang="ja-JP" altLang="en-US" dirty="0">
                <a:solidFill>
                  <a:schemeClr val="tx1"/>
                </a:solidFill>
              </a:rPr>
              <a:t>　閉会祈祷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21328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■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プログラム：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A10338-5D14-2997-02A5-0B4A51869BAE}"/>
              </a:ext>
            </a:extLst>
          </p:cNvPr>
          <p:cNvSpPr txBox="1"/>
          <p:nvPr/>
        </p:nvSpPr>
        <p:spPr>
          <a:xfrm>
            <a:off x="1043608" y="148478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70C0"/>
                </a:solidFill>
              </a:rPr>
              <a:t>■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テーマ：「教会の成長」</a:t>
            </a:r>
          </a:p>
        </p:txBody>
      </p:sp>
    </p:spTree>
    <p:extLst>
      <p:ext uri="{BB962C8B-B14F-4D97-AF65-F5344CB8AC3E}">
        <p14:creationId xmlns:p14="http://schemas.microsoft.com/office/powerpoint/2010/main" val="41680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祈り</a:t>
            </a:r>
            <a:r>
              <a:rPr kumimoji="1" lang="ja-JP" altLang="en-US" sz="4800">
                <a:solidFill>
                  <a:srgbClr val="C00000"/>
                </a:solidFill>
              </a:rPr>
              <a:t>と賛美の時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b="1" dirty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・祈りの時：　各班で、全員で</a:t>
            </a:r>
            <a:endParaRPr lang="en-US" altLang="ja-JP" sz="3600" b="1" dirty="0">
              <a:solidFill>
                <a:schemeClr val="accent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・賛美の時</a:t>
            </a:r>
            <a:r>
              <a:rPr lang="ja-JP" altLang="en-US" sz="360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　全員で「シャローム」</a:t>
            </a:r>
            <a:endParaRPr kumimoji="1" lang="en-US" altLang="ja-JP" sz="3600" dirty="0">
              <a:solidFill>
                <a:schemeClr val="accent3">
                  <a:lumMod val="7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5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讃美と開会祈祷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・賛美  </a:t>
            </a: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kumimoji="1" lang="en-US" altLang="ja-JP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Ⅰ-228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「ガリラヤのかぜ」</a:t>
            </a: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　　  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Ⅰ-532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「ひるとなく、よるとなく」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・主題聖句：　詩編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55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23a</a:t>
            </a: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「あなたの重荷を主にゆだねよ／主はあなたを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支えてくださる。」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・開会祈祷：　森島惠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10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讃　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14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</a:t>
            </a:r>
            <a:r>
              <a:rPr kumimoji="1" lang="en-US" altLang="ja-JP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Ⅰ-228</a:t>
            </a:r>
            <a:r>
              <a:rPr kumimoji="1" lang="ja-JP" altLang="en-US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「ガリラヤのかぜ」</a:t>
            </a:r>
            <a:endParaRPr kumimoji="1" lang="en-US" altLang="ja-JP" sz="1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3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3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6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1.</a:t>
            </a: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ガリラヤの風　かおるあたり、　　　</a:t>
            </a:r>
            <a:r>
              <a:rPr kumimoji="1" lang="en-US" altLang="ja-JP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2.</a:t>
            </a: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戦いの日に　憩いの夜に</a:t>
            </a:r>
            <a:endParaRPr kumimoji="1" lang="en-US" altLang="ja-JP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「あまつ御国は　近づけり」と、　　</a:t>
            </a:r>
            <a:r>
              <a:rPr kumimoji="1" lang="ja-JP" altLang="en-US" sz="7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r>
              <a:rPr lang="ja-JP" altLang="en-US" sz="72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御国をしたう　篤き祈り、</a:t>
            </a:r>
            <a:endParaRPr lang="en-US" altLang="ja-JP" sz="72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のたまいてより　いく千歳ぞ、　　　</a:t>
            </a:r>
            <a:r>
              <a:rPr kumimoji="1" lang="ja-JP" altLang="en-US" sz="7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捧げられしは　いく千度ぞ、</a:t>
            </a:r>
            <a:endParaRPr kumimoji="1" lang="en-US" altLang="ja-JP" sz="72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来たらせたまえ、主よ、御国を、　　</a:t>
            </a:r>
            <a:r>
              <a:rPr lang="ja-JP" altLang="en-US" sz="72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来たらせたまえ、主よ、御国を、　　 </a:t>
            </a:r>
            <a:endParaRPr lang="en-US" altLang="ja-JP" sz="72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</a:t>
            </a:r>
            <a:r>
              <a:rPr kumimoji="1" lang="en-US" altLang="ja-JP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3.</a:t>
            </a: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憎み、争い、　　あとを絶ちて、</a:t>
            </a:r>
            <a:endParaRPr kumimoji="1" lang="en-US" altLang="ja-JP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愛と平和は　　　四方にあふれ、</a:t>
            </a:r>
            <a:endParaRPr kumimoji="1" lang="en-US" altLang="ja-JP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72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み旨の成るは　　いずれの日ぞ、</a:t>
            </a:r>
            <a:endParaRPr lang="en-US" altLang="ja-JP" sz="72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来たらせたまえ、主よ、御国を、</a:t>
            </a:r>
            <a:endParaRPr kumimoji="1" lang="en-US" altLang="ja-JP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140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讃　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1701800" indent="-170180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Ⅰ</a:t>
            </a:r>
            <a:r>
              <a:rPr lang="en-US" altLang="ja-JP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-532</a:t>
            </a: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「昼となく、夜となく」</a:t>
            </a: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en-US" altLang="ja-JP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1.</a:t>
            </a: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ひとたびは　死にし身も　　　　</a:t>
            </a:r>
            <a:r>
              <a:rPr lang="en-US" altLang="ja-JP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2.</a:t>
            </a: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主のうけぬ　試みも、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主によりて　いま生きぬ、　　　  主の知らぬ　悲しみも、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みさかえの　かがやきに　　　　  うつし世に　あらじかし、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罪の雲　　　きえにけり、　　　  いずこにも　みあと見ゆ、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（おりかえし）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ひるとなく、　よるとなく、　　</a:t>
            </a:r>
            <a:r>
              <a:rPr lang="en-US" altLang="ja-JP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3.</a:t>
            </a: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ひるとなく、よるとなく、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主の愛に　　　まもられて、　　　主は共に　　ましませば、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いつか主に　　むすばれつ、　　　癒されぬ　　病（やまい）なく、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20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世にはなき　　交わりよ、　　　　幸ならぬ　　禍（まが）もなし、</a:t>
            </a: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lang="en-US" altLang="ja-JP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36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聖書と開会祈祷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・主題聖句：　詩編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55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23a</a:t>
            </a: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「あなたの重荷を主にゆだねよ／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主はあなたを支えてくださる。」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・開会祈祷：　森島惠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90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オリエンテーション</a:t>
            </a: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508518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kumimoji="1" lang="ja-JP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◎</a:t>
            </a:r>
            <a:r>
              <a:rPr kumimoji="1" lang="en-US" altLang="ja-JP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2022</a:t>
            </a:r>
            <a:r>
              <a:rPr kumimoji="1" lang="ja-JP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年度テーマ：「教会の成長」</a:t>
            </a:r>
            <a:endParaRPr lang="en-US" altLang="ja-JP" sz="80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7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◎ これまでの懇談会で確認したこと。 </a:t>
            </a: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① 教会の目的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WHY?</a:t>
            </a: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　　　　  ⇒</a:t>
            </a:r>
            <a:r>
              <a:rPr lang="ja-JP" altLang="en-US" sz="64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主からのミッション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福音宣教：マタイ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28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章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18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節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-20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節</a:t>
            </a:r>
            <a:endParaRPr lang="en-US" altLang="ja-JP" sz="64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kumimoji="1" lang="en-US" altLang="ja-JP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            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教会のミッション（使命）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明確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にする⇒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主日礼拝順守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が鍵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② 教会の目標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「ビジョン」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見える化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endParaRPr lang="en-US" altLang="ja-JP" sz="6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文庫教会を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教会たらしめる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          ⇒</a:t>
            </a:r>
            <a:r>
              <a:rPr lang="ja-JP" altLang="en-US" sz="64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バプテスト教会の形成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信徒の教会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⇒</a:t>
            </a:r>
            <a:r>
              <a:rPr lang="ja-JP" altLang="en-US" sz="6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信徒教育</a:t>
            </a: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が重要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 教会の実行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008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「アクション」：個があって連携する</a:t>
            </a:r>
            <a:endParaRPr lang="en-US" altLang="ja-JP" sz="64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　 ⇒①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文庫教会のビジョン（目標）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共有化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する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⇒②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霊的成長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聖書の学び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と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祈り</a:t>
            </a:r>
            <a:endParaRPr lang="en-US" altLang="ja-JP" sz="6400" b="1" dirty="0">
              <a:solidFill>
                <a:prstClr val="black"/>
              </a:solidFill>
              <a:highlight>
                <a:srgbClr val="0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⇒③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個々人の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タラントン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ビジョン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（目標）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に繋げ実行する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⇒④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派遣される教会</a:t>
            </a:r>
            <a:endParaRPr lang="en-US" altLang="ja-JP" sz="6400" b="1" dirty="0">
              <a:solidFill>
                <a:schemeClr val="bg1"/>
              </a:solidFill>
              <a:highlight>
                <a:srgbClr val="0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6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87424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3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文庫教会の実行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：「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アクション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」</a:t>
            </a:r>
            <a:br>
              <a:rPr lang="en-US" altLang="ja-JP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36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懇談会テーマ</a:t>
            </a:r>
            <a:r>
              <a:rPr lang="ja-JP" altLang="en-US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ja-JP" sz="3600" b="1" kern="100" dirty="0"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3600" b="1" kern="100" dirty="0">
                <a:effectLst/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3600" b="1" kern="100" dirty="0">
                <a:effectLst/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教会の成長</a:t>
            </a:r>
            <a:r>
              <a:rPr lang="ja-JP" altLang="ja-JP" sz="3600" b="1" kern="100" dirty="0">
                <a:effectLst/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」</a:t>
            </a:r>
            <a:endParaRPr lang="en-US" altLang="ja-JP" sz="3600" b="1" kern="100" dirty="0">
              <a:effectLst/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altLang="ja-JP" sz="28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ja-JP" altLang="en-US" sz="2800" b="1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宣教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個々人のタラントン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教会のビジョン（目標）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繋げ実行する</a:t>
            </a:r>
            <a:r>
              <a:rPr lang="ja-JP" altLang="en-US" sz="20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。</a:t>
            </a:r>
            <a:endParaRPr lang="en-US" altLang="ja-JP" sz="20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2600" b="1" kern="100" dirty="0">
                <a:solidFill>
                  <a:prstClr val="black"/>
                </a:solidFill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b="1" kern="100" dirty="0">
                <a:solidFill>
                  <a:prstClr val="black"/>
                </a:solidFill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⇒</a:t>
            </a:r>
            <a:r>
              <a:rPr lang="ja-JP" altLang="ja-JP" sz="39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「みんなで共に伝道しよう</a:t>
            </a:r>
            <a:r>
              <a:rPr lang="ja-JP" altLang="en-US" sz="39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！</a:t>
            </a:r>
            <a:r>
              <a:rPr lang="ja-JP" altLang="ja-JP" sz="39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」</a:t>
            </a:r>
            <a:endParaRPr lang="en-US" altLang="ja-JP" sz="3900" b="1" kern="100" dirty="0">
              <a:solidFill>
                <a:schemeClr val="bg1"/>
              </a:solidFill>
              <a:effectLst/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altLang="ja-JP" sz="3900" b="1" kern="100" dirty="0">
              <a:solidFill>
                <a:schemeClr val="bg1"/>
              </a:solidFill>
              <a:effectLst/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ja-JP" altLang="en-US" sz="39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＜派遣される教会＞</a:t>
            </a:r>
            <a:endParaRPr lang="en-US" altLang="ja-JP" sz="3900" b="1" dirty="0">
              <a:solidFill>
                <a:schemeClr val="bg1"/>
              </a:solidFill>
              <a:highlight>
                <a:srgbClr val="80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endParaRPr lang="ja-JP" altLang="en-US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9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B2AF9-9D74-4018-A2F8-A5E6BF61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br>
              <a:rPr lang="en-US" altLang="ja-JP" sz="2200" b="1" dirty="0">
                <a:solidFill>
                  <a:srgbClr val="FF0000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0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懇談会の方法：</a:t>
            </a:r>
            <a:br>
              <a:rPr lang="en-US" altLang="ja-JP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4000" dirty="0">
              <a:highlight>
                <a:srgbClr val="FF00FF"/>
              </a:highligh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1FDB41-C2E5-45E7-AACE-DDD983EB8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478539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en-US" altLang="ja-JP" sz="35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35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アイスブレイク・ブレインストーミング・ＫＪ法</a:t>
            </a:r>
            <a:endParaRPr lang="en-US" altLang="ja-JP" sz="35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⇒（グループ分け）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ブレインストーミング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⇒（水平・量）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solidFill>
                  <a:srgbClr val="FF0000"/>
                </a:solidFill>
                <a:highlight>
                  <a:srgbClr val="C0C0C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ＫＪ法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⇒（</a:t>
            </a:r>
            <a:r>
              <a:rPr lang="ja-JP" altLang="en-US" sz="3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結合・順位）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8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A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B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C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2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5541</TotalTime>
  <Words>710</Words>
  <Application>Microsoft Office PowerPoint</Application>
  <PresentationFormat>画面に合わせる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 P丸ゴシック体M</vt:lpstr>
      <vt:lpstr>Arial</vt:lpstr>
      <vt:lpstr>Calibri</vt:lpstr>
      <vt:lpstr>Office ​​テーマ</vt:lpstr>
      <vt:lpstr>２０２２年度前期教会懇談会</vt:lpstr>
      <vt:lpstr>讃美と開会祈祷</vt:lpstr>
      <vt:lpstr>讃　美</vt:lpstr>
      <vt:lpstr>讃　美</vt:lpstr>
      <vt:lpstr>聖書と開会祈祷</vt:lpstr>
      <vt:lpstr> オリエンテーション  </vt:lpstr>
      <vt:lpstr>● 文庫教会の実行：「アクション」 　　　　　 </vt:lpstr>
      <vt:lpstr> ● 懇談会の方法： </vt:lpstr>
      <vt:lpstr>まとめ</vt:lpstr>
      <vt:lpstr>祈りと賛美の時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２０１９年度前期教会懇談会</dc:title>
  <dc:creator>mike</dc:creator>
  <cp:lastModifiedBy>森島 牧人</cp:lastModifiedBy>
  <cp:revision>190</cp:revision>
  <cp:lastPrinted>2020-11-21T15:21:49Z</cp:lastPrinted>
  <dcterms:created xsi:type="dcterms:W3CDTF">2019-07-22T05:10:14Z</dcterms:created>
  <dcterms:modified xsi:type="dcterms:W3CDTF">2022-06-25T11:25:29Z</dcterms:modified>
</cp:coreProperties>
</file>