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7" r:id="rId3"/>
    <p:sldMasterId id="2147483690" r:id="rId4"/>
  </p:sldMasterIdLst>
  <p:notesMasterIdLst>
    <p:notesMasterId r:id="rId51"/>
  </p:notesMasterIdLst>
  <p:handoutMasterIdLst>
    <p:handoutMasterId r:id="rId52"/>
  </p:handoutMasterIdLst>
  <p:sldIdLst>
    <p:sldId id="422" r:id="rId5"/>
    <p:sldId id="376" r:id="rId6"/>
    <p:sldId id="257" r:id="rId7"/>
    <p:sldId id="325" r:id="rId8"/>
    <p:sldId id="361" r:id="rId9"/>
    <p:sldId id="377" r:id="rId10"/>
    <p:sldId id="378" r:id="rId11"/>
    <p:sldId id="426" r:id="rId12"/>
    <p:sldId id="264" r:id="rId13"/>
    <p:sldId id="379" r:id="rId14"/>
    <p:sldId id="382" r:id="rId15"/>
    <p:sldId id="381" r:id="rId16"/>
    <p:sldId id="380" r:id="rId17"/>
    <p:sldId id="351" r:id="rId18"/>
    <p:sldId id="383" r:id="rId19"/>
    <p:sldId id="384" r:id="rId20"/>
    <p:sldId id="386" r:id="rId21"/>
    <p:sldId id="387" r:id="rId22"/>
    <p:sldId id="420" r:id="rId23"/>
    <p:sldId id="374" r:id="rId24"/>
    <p:sldId id="363" r:id="rId25"/>
    <p:sldId id="395" r:id="rId26"/>
    <p:sldId id="304" r:id="rId27"/>
    <p:sldId id="373" r:id="rId28"/>
    <p:sldId id="394" r:id="rId29"/>
    <p:sldId id="370" r:id="rId30"/>
    <p:sldId id="424" r:id="rId31"/>
    <p:sldId id="402" r:id="rId32"/>
    <p:sldId id="364" r:id="rId33"/>
    <p:sldId id="400" r:id="rId34"/>
    <p:sldId id="339" r:id="rId35"/>
    <p:sldId id="406" r:id="rId36"/>
    <p:sldId id="425" r:id="rId37"/>
    <p:sldId id="393" r:id="rId38"/>
    <p:sldId id="409" r:id="rId39"/>
    <p:sldId id="411" r:id="rId40"/>
    <p:sldId id="412" r:id="rId41"/>
    <p:sldId id="413" r:id="rId42"/>
    <p:sldId id="410" r:id="rId43"/>
    <p:sldId id="414" r:id="rId44"/>
    <p:sldId id="368" r:id="rId45"/>
    <p:sldId id="397" r:id="rId46"/>
    <p:sldId id="416" r:id="rId47"/>
    <p:sldId id="372" r:id="rId48"/>
    <p:sldId id="427" r:id="rId49"/>
    <p:sldId id="350" r:id="rId50"/>
  </p:sldIdLst>
  <p:sldSz cx="9906000" cy="6858000" type="A4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5773" autoAdjust="0"/>
  </p:normalViewPr>
  <p:slideViewPr>
    <p:cSldViewPr>
      <p:cViewPr varScale="1">
        <p:scale>
          <a:sx n="80" d="100"/>
          <a:sy n="80" d="100"/>
        </p:scale>
        <p:origin x="1258" y="5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12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3157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9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4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0" cy="500936"/>
          </a:xfrm>
          <a:prstGeom prst="rect">
            <a:avLst/>
          </a:prstGeom>
        </p:spPr>
        <p:txBody>
          <a:bodyPr vert="horz" lIns="96594" tIns="48298" rIns="96594" bIns="48298" rtlCol="0" anchor="b"/>
          <a:lstStyle>
            <a:lvl1pPr algn="r">
              <a:defRPr sz="1400"/>
            </a:lvl1pPr>
          </a:lstStyle>
          <a:p>
            <a:fld id="{1E64459E-4164-4B54-A35F-D6E762C242F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667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0" cy="500936"/>
          </a:xfrm>
          <a:prstGeom prst="rect">
            <a:avLst/>
          </a:prstGeom>
        </p:spPr>
        <p:txBody>
          <a:bodyPr vert="horz" lIns="96594" tIns="48298" rIns="96594" bIns="48298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0" cy="500936"/>
          </a:xfrm>
          <a:prstGeom prst="rect">
            <a:avLst/>
          </a:prstGeom>
        </p:spPr>
        <p:txBody>
          <a:bodyPr vert="horz" lIns="96594" tIns="48298" rIns="96594" bIns="48298" rtlCol="0"/>
          <a:lstStyle>
            <a:lvl1pPr algn="r">
              <a:defRPr sz="1400"/>
            </a:lvl1pPr>
          </a:lstStyle>
          <a:p>
            <a:fld id="{67571651-EA55-470C-BE01-EE1B163A21F0}" type="datetimeFigureOut">
              <a:rPr kumimoji="1" lang="ja-JP" altLang="en-US" smtClean="0"/>
              <a:pPr/>
              <a:t>2023/12/25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752475"/>
            <a:ext cx="54244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4" tIns="48298" rIns="96594" bIns="48298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8817" y="4758891"/>
            <a:ext cx="5510529" cy="4508421"/>
          </a:xfrm>
          <a:prstGeom prst="rect">
            <a:avLst/>
          </a:prstGeom>
        </p:spPr>
        <p:txBody>
          <a:bodyPr vert="horz" lIns="96594" tIns="48298" rIns="96594" bIns="48298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0" cy="500936"/>
          </a:xfrm>
          <a:prstGeom prst="rect">
            <a:avLst/>
          </a:prstGeom>
        </p:spPr>
        <p:txBody>
          <a:bodyPr vert="horz" lIns="96594" tIns="48298" rIns="96594" bIns="48298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0" cy="500936"/>
          </a:xfrm>
          <a:prstGeom prst="rect">
            <a:avLst/>
          </a:prstGeom>
        </p:spPr>
        <p:txBody>
          <a:bodyPr vert="horz" lIns="96594" tIns="48298" rIns="96594" bIns="48298" rtlCol="0" anchor="b"/>
          <a:lstStyle>
            <a:lvl1pPr algn="r">
              <a:defRPr sz="1400"/>
            </a:lvl1pPr>
          </a:lstStyle>
          <a:p>
            <a:fld id="{0022A24A-B737-4234-9B0C-38DD551AFA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51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4493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605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355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49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902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58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994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504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253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602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0223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62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2509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066635">
              <a:defRPr/>
            </a:pPr>
            <a:fld id="{0022A24A-B737-4234-9B0C-38DD551AFA93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2066635">
                <a:defRPr/>
              </a:pPr>
              <a:t>23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9707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lang="ja-JP" altLang="en-US" smtClean="0">
                <a:solidFill>
                  <a:prstClr val="black"/>
                </a:solidFill>
              </a:rPr>
              <a:pPr/>
              <a:t>24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25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7886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066635">
              <a:defRPr/>
            </a:pPr>
            <a:fld id="{0022A24A-B737-4234-9B0C-38DD551AFA93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2066635">
                <a:defRPr/>
              </a:pPr>
              <a:t>26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33192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066635">
              <a:defRPr/>
            </a:pPr>
            <a:fld id="{0022A24A-B737-4234-9B0C-38DD551AFA93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2066635">
                <a:defRPr/>
              </a:pPr>
              <a:t>27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0325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066635">
              <a:defRPr/>
            </a:pPr>
            <a:fld id="{0022A24A-B737-4234-9B0C-38DD551AFA93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2066635">
                <a:defRPr/>
              </a:pPr>
              <a:t>28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86635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066635">
              <a:defRPr/>
            </a:pPr>
            <a:fld id="{60AD16BB-A509-4122-9D10-2A0E2F4F2D4D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2066635">
                <a:defRPr/>
              </a:pPr>
              <a:t>29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129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066635">
              <a:defRPr/>
            </a:pPr>
            <a:fld id="{BFFFA307-E436-41E6-8B5F-97DFD056DEF1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2066635">
                <a:defRPr/>
              </a:pPr>
              <a:t>30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54663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066635">
              <a:defRPr/>
            </a:pPr>
            <a:fld id="{0022A24A-B737-4234-9B0C-38DD551AFA93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2066635">
                <a:defRPr/>
              </a:pPr>
              <a:t>31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70571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066635">
              <a:defRPr/>
            </a:pPr>
            <a:fld id="{0022A24A-B737-4234-9B0C-38DD551AFA93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2066635">
                <a:defRPr/>
              </a:pPr>
              <a:t>32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09592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066635">
              <a:defRPr/>
            </a:pPr>
            <a:fld id="{0022A24A-B737-4234-9B0C-38DD551AFA93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2066635">
                <a:defRPr/>
              </a:pPr>
              <a:t>33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8101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066635">
              <a:defRPr/>
            </a:pPr>
            <a:fld id="{0022A24A-B737-4234-9B0C-38DD551AFA93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2066635">
                <a:defRPr/>
              </a:pPr>
              <a:t>35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9450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066635">
              <a:defRPr/>
            </a:pPr>
            <a:fld id="{0022A24A-B737-4234-9B0C-38DD551AFA93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2066635">
                <a:defRPr/>
              </a:pPr>
              <a:t>36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63528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066635">
              <a:defRPr/>
            </a:pPr>
            <a:fld id="{0022A24A-B737-4234-9B0C-38DD551AFA93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2066635">
                <a:defRPr/>
              </a:pPr>
              <a:t>37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74685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066635">
              <a:defRPr/>
            </a:pPr>
            <a:fld id="{0022A24A-B737-4234-9B0C-38DD551AFA93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2066635">
                <a:defRPr/>
              </a:pPr>
              <a:t>38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72871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066635">
              <a:defRPr/>
            </a:pPr>
            <a:fld id="{0022A24A-B737-4234-9B0C-38DD551AFA93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2066635">
                <a:defRPr/>
              </a:pPr>
              <a:t>39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33555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066635">
              <a:defRPr/>
            </a:pPr>
            <a:fld id="{0022A24A-B737-4234-9B0C-38DD551AFA93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2066635">
                <a:defRPr/>
              </a:pPr>
              <a:t>40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165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066635">
              <a:defRPr/>
            </a:pPr>
            <a:fld id="{BFFFA307-E436-41E6-8B5F-97DFD056DEF1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2066635">
                <a:defRPr/>
              </a:pPr>
              <a:t>41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80251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066635">
              <a:defRPr/>
            </a:pPr>
            <a:fld id="{B81D5F0B-00FA-419A-A972-DAAD3259B203}" type="slidenum">
              <a:rPr lang="en-US" altLang="ja-JP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2066635">
                <a:defRPr/>
              </a:pPr>
              <a:t>42</a:t>
            </a:fld>
            <a:endParaRPr lang="en-US" altLang="ja-JP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60053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066635">
              <a:defRPr/>
            </a:pPr>
            <a:fld id="{0022A24A-B737-4234-9B0C-38DD551AFA93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2066635">
                <a:defRPr/>
              </a:pPr>
              <a:t>43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44737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066635">
              <a:defRPr/>
            </a:pPr>
            <a:fld id="{5856365B-4A91-437C-84CA-F42B1C1C7AAF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2066635">
                <a:defRPr/>
              </a:pPr>
              <a:t>44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46232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066635">
              <a:defRPr/>
            </a:pPr>
            <a:fld id="{0022A24A-B737-4234-9B0C-38DD551AFA93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2066635">
                <a:defRPr/>
              </a:pPr>
              <a:t>45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04738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D16BB-A509-4122-9D10-2A0E2F4F2D4D}" type="slidenum">
              <a:rPr lang="ja-JP" altLang="en-US" smtClean="0">
                <a:solidFill>
                  <a:prstClr val="black"/>
                </a:solidFill>
              </a:rPr>
              <a:pPr/>
              <a:t>46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1838" y="752475"/>
            <a:ext cx="5424487" cy="37560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51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273BA6-27C3-471D-82E2-8CF5637C9D8F}" type="slidenum">
              <a:rPr lang="ja-JP" altLang="en-US"/>
              <a:pPr/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1838" y="752475"/>
            <a:ext cx="5424487" cy="37560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51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273BA6-27C3-471D-82E2-8CF5637C9D8F}" type="slidenum">
              <a:rPr lang="ja-JP" altLang="en-US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2126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8489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4503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80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9BAD-477A-4881-A20B-4C7509A6570F}" type="datetimeFigureOut">
              <a:rPr kumimoji="1" lang="ja-JP" altLang="en-US" smtClean="0"/>
              <a:pPr/>
              <a:t>2023/12/25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B8C8-7F99-456B-9C02-182DB3870A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9BAD-477A-4881-A20B-4C7509A6570F}" type="datetimeFigureOut">
              <a:rPr kumimoji="1" lang="ja-JP" altLang="en-US" smtClean="0"/>
              <a:pPr/>
              <a:t>2023/12/25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B8C8-7F99-456B-9C02-182DB3870A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93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93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9BAD-477A-4881-A20B-4C7509A6570F}" type="datetimeFigureOut">
              <a:rPr kumimoji="1" lang="ja-JP" altLang="en-US" smtClean="0"/>
              <a:pPr/>
              <a:t>2023/12/25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B8C8-7F99-456B-9C02-182DB3870A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BCA48F24-85B7-4566-B0E3-3146BCC6E70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FB67F-6D63-4D14-972C-D94533931E2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7A47C-7D54-4D0F-8B35-C95E9CEC15E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893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5E2488D1-6FF8-4F5F-A601-E10F00698CF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5E2488D1-6FF8-4F5F-A601-E10F00698CF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69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6BF1D-377B-43CF-887B-BE42B2F2E1A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362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9BAD-477A-4881-A20B-4C7509A6570F}" type="datetimeFigureOut">
              <a:rPr kumimoji="1" lang="ja-JP" altLang="en-US" smtClean="0"/>
              <a:pPr/>
              <a:t>2023/12/25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B8C8-7F99-456B-9C02-182DB3870A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5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9BAD-477A-4881-A20B-4C7509A6570F}" type="datetimeFigureOut">
              <a:rPr kumimoji="1" lang="ja-JP" altLang="en-US" smtClean="0"/>
              <a:pPr/>
              <a:t>2023/12/25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B8C8-7F99-456B-9C02-182DB3870A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9BAD-477A-4881-A20B-4C7509A6570F}" type="datetimeFigureOut">
              <a:rPr kumimoji="1" lang="ja-JP" altLang="en-US" smtClean="0"/>
              <a:pPr/>
              <a:t>2023/12/25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B8C8-7F99-456B-9C02-182DB3870A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9BAD-477A-4881-A20B-4C7509A6570F}" type="datetimeFigureOut">
              <a:rPr kumimoji="1" lang="ja-JP" altLang="en-US" smtClean="0"/>
              <a:pPr/>
              <a:t>2023/12/25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B8C8-7F99-456B-9C02-182DB3870A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9BAD-477A-4881-A20B-4C7509A6570F}" type="datetimeFigureOut">
              <a:rPr kumimoji="1" lang="ja-JP" altLang="en-US" smtClean="0"/>
              <a:pPr/>
              <a:t>2023/12/25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B8C8-7F99-456B-9C02-182DB3870A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9BAD-477A-4881-A20B-4C7509A6570F}" type="datetimeFigureOut">
              <a:rPr kumimoji="1" lang="ja-JP" altLang="en-US" smtClean="0"/>
              <a:pPr/>
              <a:t>2023/12/25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B8C8-7F99-456B-9C02-182DB3870A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2" y="27310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9BAD-477A-4881-A20B-4C7509A6570F}" type="datetimeFigureOut">
              <a:rPr kumimoji="1" lang="ja-JP" altLang="en-US" smtClean="0"/>
              <a:pPr/>
              <a:t>2023/12/25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B8C8-7F99-456B-9C02-182DB3870A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9BAD-477A-4881-A20B-4C7509A6570F}" type="datetimeFigureOut">
              <a:rPr kumimoji="1" lang="ja-JP" altLang="en-US" smtClean="0"/>
              <a:pPr/>
              <a:t>2023/12/25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B8C8-7F99-456B-9C02-182DB3870A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40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89BAD-477A-4881-A20B-4C7509A6570F}" type="datetimeFigureOut">
              <a:rPr kumimoji="1" lang="ja-JP" altLang="en-US" smtClean="0"/>
              <a:pPr/>
              <a:t>2023/12/25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40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40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7B8C8-7F99-456B-9C02-182DB3870A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4C931-A4DC-42EE-B2E3-15074777CEC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9" r:id="rId2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A15F-28AF-4548-85D7-B88C1FFDDF4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5754F-D1A9-4399-8157-5BB094415A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A15F-28AF-4548-85D7-B88C1FFDDF4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5754F-D1A9-4399-8157-5BB094415A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kiyo76\イラスト集\クリスマス\星\anistarrynigh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86018" name="Picture 2" descr="C:\Documents and Settings\kiyo76\イラスト集\クリスマス\その他\img9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8375" y="2143116"/>
            <a:ext cx="2889250" cy="990600"/>
          </a:xfrm>
          <a:prstGeom prst="rect">
            <a:avLst/>
          </a:prstGeom>
          <a:noFill/>
        </p:spPr>
      </p:pic>
      <p:pic>
        <p:nvPicPr>
          <p:cNvPr id="86020" name="Picture 4" descr="G:\教会文書\クリスマスｲﾗｽﾄ\ライン\line-0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7041" y="1857418"/>
            <a:ext cx="7131977" cy="536575"/>
          </a:xfrm>
          <a:prstGeom prst="rect">
            <a:avLst/>
          </a:prstGeom>
          <a:noFill/>
        </p:spPr>
      </p:pic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1756156" y="2971800"/>
            <a:ext cx="63937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EAEAEA"/>
            </a:outer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50" charset="-128"/>
              </a:rPr>
              <a:t>キャンドル・サービス</a:t>
            </a:r>
            <a:endParaRPr lang="en-US" altLang="ja-JP" sz="5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ＭＳ Ｐゴシック" pitchFamily="50" charset="-128"/>
            </a:endParaRPr>
          </a:p>
        </p:txBody>
      </p:sp>
      <p:pic>
        <p:nvPicPr>
          <p:cNvPr id="86022" name="Picture 6" descr="G:\教会文書\ﾊﾞｲﾌﾞﾙ\tn_christmas9_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3518" y="4000558"/>
            <a:ext cx="2738977" cy="1896215"/>
          </a:xfrm>
          <a:prstGeom prst="rect">
            <a:avLst/>
          </a:prstGeom>
          <a:noFill/>
        </p:spPr>
      </p:pic>
      <p:pic>
        <p:nvPicPr>
          <p:cNvPr id="86019" name="Picture 3" descr="C:\Documents and Settings\kiyo76\イラスト集\クリスマス\タイトル\xmas-moji-0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2209" y="548680"/>
            <a:ext cx="6021581" cy="1324225"/>
          </a:xfrm>
          <a:prstGeom prst="rect">
            <a:avLst/>
          </a:prstGeom>
          <a:noFill/>
        </p:spPr>
      </p:pic>
      <p:pic>
        <p:nvPicPr>
          <p:cNvPr id="10" name="図 9" descr="jc000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38356" y="2643182"/>
            <a:ext cx="357190" cy="35719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9561512" y="3645024"/>
            <a:ext cx="2736304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551BBA2-1226-4A99-5B53-2E31026D25A1}"/>
              </a:ext>
            </a:extLst>
          </p:cNvPr>
          <p:cNvSpPr/>
          <p:nvPr/>
        </p:nvSpPr>
        <p:spPr>
          <a:xfrm>
            <a:off x="864793" y="5847655"/>
            <a:ext cx="81067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4400" b="1" i="1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２０２３　Ｃｈｒｉｓｔｍａｓ</a:t>
            </a:r>
            <a:endParaRPr lang="ja-JP" alt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571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3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CIMG1145.JPG">
            <a:extLst>
              <a:ext uri="{FF2B5EF4-FFF2-40B4-BE49-F238E27FC236}">
                <a16:creationId xmlns:a16="http://schemas.microsoft.com/office/drawing/2014/main" id="{168FE012-F7D6-4CAA-A1E7-100D5084CF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8354"/>
          <a:stretch>
            <a:fillRect/>
          </a:stretch>
        </p:blipFill>
        <p:spPr>
          <a:xfrm>
            <a:off x="0" y="1916832"/>
            <a:ext cx="7188803" cy="4941168"/>
          </a:xfrm>
          <a:prstGeom prst="rect">
            <a:avLst/>
          </a:prstGeom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568624" y="116632"/>
            <a:ext cx="8337376" cy="6741367"/>
          </a:xfrm>
        </p:spPr>
        <p:txBody>
          <a:bodyPr>
            <a:noAutofit/>
          </a:bodyPr>
          <a:lstStyle/>
          <a:p>
            <a:pPr algn="l">
              <a:lnSpc>
                <a:spcPts val="3400"/>
              </a:lnSpc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ルカ福音書一章二七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ダビデ家のヨセフという人の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いいなずけである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おとめのところに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遣わされたのである。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そのおとめの名は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マリアといった。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天使は、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彼女のところに来て言った。</a:t>
            </a:r>
            <a:endParaRPr kumimoji="1" lang="ja-JP" altLang="en-US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979D980-8D9C-43D6-8DAE-2E0AC50E1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287" y="5949280"/>
            <a:ext cx="25202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70C0"/>
                </a:solidFill>
                <a:latin typeface="HGS創英角ｺﾞｼｯｸUB" pitchFamily="50" charset="-128"/>
                <a:ea typeface="HGS創英角ｺﾞｼｯｸUB" pitchFamily="50" charset="-128"/>
              </a:rPr>
              <a:t>ナザレ</a:t>
            </a:r>
            <a:endParaRPr lang="en-US" altLang="ja-JP" sz="2800" dirty="0">
              <a:solidFill>
                <a:srgbClr val="0070C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70C0"/>
                </a:solidFill>
                <a:latin typeface="HGS創英角ｺﾞｼｯｸUB" pitchFamily="50" charset="-128"/>
                <a:ea typeface="HGS創英角ｺﾞｼｯｸUB" pitchFamily="50" charset="-128"/>
              </a:rPr>
              <a:t>受胎告知教会</a:t>
            </a:r>
          </a:p>
        </p:txBody>
      </p:sp>
    </p:spTree>
    <p:extLst>
      <p:ext uri="{BB962C8B-B14F-4D97-AF65-F5344CB8AC3E}">
        <p14:creationId xmlns:p14="http://schemas.microsoft.com/office/powerpoint/2010/main" val="2690887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6.jpg">
            <a:extLst>
              <a:ext uri="{FF2B5EF4-FFF2-40B4-BE49-F238E27FC236}">
                <a16:creationId xmlns:a16="http://schemas.microsoft.com/office/drawing/2014/main" id="{EB054558-E9E8-4B3D-99D1-D3C50BB259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469019"/>
            <a:ext cx="5961113" cy="312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448944" y="0"/>
            <a:ext cx="5457056" cy="6858000"/>
          </a:xfrm>
        </p:spPr>
        <p:txBody>
          <a:bodyPr>
            <a:noAutofit/>
          </a:bodyPr>
          <a:lstStyle/>
          <a:p>
            <a:pPr lvl="0" algn="l" fontAlgn="base">
              <a:spcBef>
                <a:spcPct val="50000"/>
              </a:spcBef>
              <a:spcAft>
                <a:spcPct val="0"/>
              </a:spcAft>
            </a:pPr>
            <a:br>
              <a:rPr lang="en-US" altLang="ja-JP" sz="3200" dirty="0">
                <a:solidFill>
                  <a:srgbClr val="FF0000"/>
                </a:solidFill>
                <a:ea typeface="HGP創英角ｺﾞｼｯｸUB" pitchFamily="50" charset="-128"/>
                <a:cs typeface="+mn-cs"/>
              </a:rPr>
            </a:b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讃美：恵まれた女性よ</a:t>
            </a:r>
            <a:b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br>
              <a:rPr lang="en-US" altLang="ja-JP" sz="2500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2.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「めぐまれた女性よ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喜びなさい。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神さまはあなたと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共におられる。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大きな祝福　受けた人よ」。</a:t>
            </a:r>
            <a:endParaRPr kumimoji="1" lang="ja-JP" altLang="en-US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625332-E572-4651-814C-B60DAB2A71C6}"/>
              </a:ext>
            </a:extLst>
          </p:cNvPr>
          <p:cNvSpPr txBox="1"/>
          <p:nvPr/>
        </p:nvSpPr>
        <p:spPr>
          <a:xfrm>
            <a:off x="6825208" y="6237312"/>
            <a:ext cx="2016224" cy="50405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190-2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番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342978-DF77-49AD-890F-5E546EEF1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12" y="5658517"/>
            <a:ext cx="3561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white"/>
                </a:solidFill>
                <a:latin typeface="HGS創英角ｺﾞｼｯｸUB" pitchFamily="50" charset="-128"/>
                <a:ea typeface="HGS創英角ｺﾞｼｯｸUB" pitchFamily="50" charset="-128"/>
              </a:rPr>
              <a:t>御使いガブリエル</a:t>
            </a:r>
            <a:endParaRPr lang="en-US" altLang="ja-JP" sz="2400" dirty="0">
              <a:solidFill>
                <a:prstClr val="white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white"/>
                </a:solidFill>
                <a:latin typeface="HGS創英角ｺﾞｼｯｸUB" pitchFamily="50" charset="-128"/>
                <a:ea typeface="HGS創英角ｺﾞｼｯｸUB" pitchFamily="50" charset="-128"/>
              </a:rPr>
              <a:t>マリヤに告知</a:t>
            </a:r>
          </a:p>
        </p:txBody>
      </p:sp>
    </p:spTree>
    <p:extLst>
      <p:ext uri="{BB962C8B-B14F-4D97-AF65-F5344CB8AC3E}">
        <p14:creationId xmlns:p14="http://schemas.microsoft.com/office/powerpoint/2010/main" val="2028790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808984" y="250009"/>
            <a:ext cx="4824536" cy="6357982"/>
          </a:xfrm>
        </p:spPr>
        <p:txBody>
          <a:bodyPr>
            <a:noAutofit/>
          </a:bodyPr>
          <a:lstStyle/>
          <a:p>
            <a:pPr algn="l">
              <a:lnSpc>
                <a:spcPts val="3400"/>
              </a:lnSpc>
            </a:pPr>
            <a:r>
              <a:rPr lang="ja-JP" altLang="en-US" sz="3600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  <a:t>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ルカ福音書一章二七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マリアはこの言葉に戸惑い、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いったいこの挨拶は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何のことかと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考え込んだ。　</a:t>
            </a:r>
            <a:br>
              <a:rPr lang="en-US" altLang="ja-JP" sz="3600" b="1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</a:br>
            <a:endParaRPr kumimoji="1" lang="ja-JP" altLang="en-US" sz="3600" b="1" dirty="0">
              <a:solidFill>
                <a:srgbClr val="FFFF00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pic>
        <p:nvPicPr>
          <p:cNvPr id="4" name="図 3" descr="Scan10002.JPG"/>
          <p:cNvPicPr>
            <a:picLocks noChangeAspect="1"/>
          </p:cNvPicPr>
          <p:nvPr/>
        </p:nvPicPr>
        <p:blipFill>
          <a:blip r:embed="rId3" cstate="print">
            <a:lum bright="-20000" contrast="-10000"/>
          </a:blip>
          <a:stretch>
            <a:fillRect/>
          </a:stretch>
        </p:blipFill>
        <p:spPr>
          <a:xfrm>
            <a:off x="29" y="0"/>
            <a:ext cx="4381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52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Scan10002.JPG"/>
          <p:cNvPicPr>
            <a:picLocks noChangeAspect="1"/>
          </p:cNvPicPr>
          <p:nvPr/>
        </p:nvPicPr>
        <p:blipFill>
          <a:blip r:embed="rId3" cstate="print">
            <a:lum bright="-20000" contrast="-10000"/>
          </a:blip>
          <a:stretch>
            <a:fillRect/>
          </a:stretch>
        </p:blipFill>
        <p:spPr>
          <a:xfrm>
            <a:off x="30" y="-17159"/>
            <a:ext cx="4392458" cy="6875159"/>
          </a:xfrm>
          <a:prstGeom prst="rect">
            <a:avLst/>
          </a:prstGeom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512840" y="0"/>
            <a:ext cx="6393160" cy="6858000"/>
          </a:xfrm>
        </p:spPr>
        <p:txBody>
          <a:bodyPr>
            <a:noAutofit/>
          </a:bodyPr>
          <a:lstStyle/>
          <a:p>
            <a:pPr lvl="0" algn="l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讃美：マリアはそれを聞いて</a:t>
            </a:r>
            <a:b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br>
              <a:rPr lang="en-US" altLang="ja-JP" sz="3200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</a:br>
            <a:br>
              <a:rPr lang="en-US" altLang="ja-JP" sz="3200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</a:br>
            <a:r>
              <a:rPr lang="ja-JP" altLang="en-US" sz="3200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  <a:t>　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3.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マリアはそれを聞いて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不思議に思う。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とまどうマリアを見て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天使は告げる。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「恐れることはない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　 恐れることは」。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200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</a:br>
            <a:r>
              <a:rPr lang="ja-JP" altLang="en-US" sz="2500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  <a:t>　</a:t>
            </a:r>
            <a:endParaRPr kumimoji="1" lang="ja-JP" altLang="en-US" sz="2500" dirty="0">
              <a:solidFill>
                <a:srgbClr val="FFFF00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625332-E572-4651-814C-B60DAB2A71C6}"/>
              </a:ext>
            </a:extLst>
          </p:cNvPr>
          <p:cNvSpPr txBox="1"/>
          <p:nvPr/>
        </p:nvSpPr>
        <p:spPr>
          <a:xfrm>
            <a:off x="7473280" y="6255056"/>
            <a:ext cx="2016224" cy="50405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190-3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番</a:t>
            </a:r>
          </a:p>
        </p:txBody>
      </p:sp>
    </p:spTree>
    <p:extLst>
      <p:ext uri="{BB962C8B-B14F-4D97-AF65-F5344CB8AC3E}">
        <p14:creationId xmlns:p14="http://schemas.microsoft.com/office/powerpoint/2010/main" val="461040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Scan10002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31" y="2060848"/>
            <a:ext cx="2977843" cy="4797152"/>
          </a:xfrm>
          <a:prstGeom prst="rect">
            <a:avLst/>
          </a:prstGeom>
        </p:spPr>
      </p:pic>
      <p:sp>
        <p:nvSpPr>
          <p:cNvPr id="6" name="縦書きタイトル 1"/>
          <p:cNvSpPr txBox="1">
            <a:spLocks/>
          </p:cNvSpPr>
          <p:nvPr/>
        </p:nvSpPr>
        <p:spPr>
          <a:xfrm>
            <a:off x="2504728" y="357166"/>
            <a:ext cx="7401279" cy="6493652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SｺﾞｼｯｸE" pitchFamily="50" charset="-128"/>
                <a:ea typeface="HGSｺﾞｼｯｸE" pitchFamily="50" charset="-128"/>
                <a:cs typeface="+mj-cs"/>
              </a:rPr>
            </a:b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SｺﾞｼｯｸE" pitchFamily="50" charset="-128"/>
                <a:ea typeface="HGSｺﾞｼｯｸE" pitchFamily="50" charset="-128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聖書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【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ルカ一章三〇❘三四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マリア、恐れることはない。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あなたは神から恵みをいただいた。あなたは身ごもって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男の子を産むが、その子を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イエスと名付けなさい。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その子は偉大な人となり、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いと高き方の子と言われる。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神である主は、彼に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父ダビデの王座をくださる。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彼は永遠にヤコブの家を治め、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その支配は終わることがない。」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　　     </a:t>
            </a:r>
            <a:r>
              <a:rPr lang="ja-JP" altLang="en-US" sz="28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マリアは天使に言った。</a:t>
            </a:r>
            <a:endParaRPr lang="en-US" altLang="ja-JP" sz="28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76936" y="6137920"/>
            <a:ext cx="720080" cy="72008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Scan10002.JPG"/>
          <p:cNvPicPr>
            <a:picLocks noChangeAspect="1"/>
          </p:cNvPicPr>
          <p:nvPr/>
        </p:nvPicPr>
        <p:blipFill>
          <a:blip r:embed="rId3" cstate="print">
            <a:lum bright="-20000" contrast="-10000"/>
          </a:blip>
          <a:stretch>
            <a:fillRect/>
          </a:stretch>
        </p:blipFill>
        <p:spPr>
          <a:xfrm>
            <a:off x="-7043" y="0"/>
            <a:ext cx="4381495" cy="6858000"/>
          </a:xfrm>
          <a:prstGeom prst="rect">
            <a:avLst/>
          </a:prstGeom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360712" y="0"/>
            <a:ext cx="7545288" cy="6858000"/>
          </a:xfrm>
        </p:spPr>
        <p:txBody>
          <a:bodyPr>
            <a:noAutofit/>
          </a:bodyPr>
          <a:lstStyle/>
          <a:p>
            <a:pPr lvl="0" algn="l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讃美：どうしてそんなこと、</a:t>
            </a:r>
            <a:br>
              <a:rPr lang="en-US" altLang="ja-JP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lang="en-US" altLang="ja-JP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            </a:t>
            </a: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ありえるでしょう。</a:t>
            </a:r>
            <a:b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5.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「どうしてそんなこと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ありえるでしょう。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わたしはまだ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妻になっていません」。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「しかし神さまは　全能です」。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kumimoji="1" lang="ja-JP" altLang="en-US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625332-E572-4651-814C-B60DAB2A71C6}"/>
              </a:ext>
            </a:extLst>
          </p:cNvPr>
          <p:cNvSpPr txBox="1"/>
          <p:nvPr/>
        </p:nvSpPr>
        <p:spPr>
          <a:xfrm>
            <a:off x="6825208" y="6237312"/>
            <a:ext cx="2016224" cy="50405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190-5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番</a:t>
            </a:r>
          </a:p>
        </p:txBody>
      </p:sp>
    </p:spTree>
    <p:extLst>
      <p:ext uri="{BB962C8B-B14F-4D97-AF65-F5344CB8AC3E}">
        <p14:creationId xmlns:p14="http://schemas.microsoft.com/office/powerpoint/2010/main" val="3476157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Scan10002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9" y="1"/>
            <a:ext cx="4376907" cy="6858000"/>
          </a:xfrm>
          <a:prstGeom prst="rect">
            <a:avLst/>
          </a:prstGeom>
        </p:spPr>
      </p:pic>
      <p:sp>
        <p:nvSpPr>
          <p:cNvPr id="6" name="縦書きタイトル 1"/>
          <p:cNvSpPr txBox="1">
            <a:spLocks/>
          </p:cNvSpPr>
          <p:nvPr/>
        </p:nvSpPr>
        <p:spPr>
          <a:xfrm>
            <a:off x="2504728" y="0"/>
            <a:ext cx="7401279" cy="6858000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SｺﾞｼｯｸE" pitchFamily="50" charset="-128"/>
                <a:ea typeface="HGSｺﾞｼｯｸE" pitchFamily="50" charset="-128"/>
                <a:cs typeface="+mj-cs"/>
              </a:rPr>
            </a:b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SｺﾞｼｯｸE" pitchFamily="50" charset="-128"/>
                <a:ea typeface="HGSｺﾞｼｯｸE" pitchFamily="50" charset="-128"/>
                <a:cs typeface="+mj-cs"/>
              </a:rPr>
              <a:t> </a:t>
            </a:r>
            <a:r>
              <a:rPr kumimoji="1" lang="ja-JP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聖書</a:t>
            </a:r>
            <a:r>
              <a:rPr kumimoji="1" lang="en-US" altLang="ja-JP" sz="3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【</a:t>
            </a:r>
            <a:r>
              <a:rPr kumimoji="1" lang="ja-JP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ルカ福音書一章</a:t>
            </a:r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三五</a:t>
            </a:r>
            <a:r>
              <a:rPr lang="en-US" altLang="ja-JP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-</a:t>
            </a:r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三七</a:t>
            </a:r>
            <a:r>
              <a:rPr kumimoji="1" lang="en-US" altLang="ja-JP" sz="3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天使は答えた。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「聖霊があなたに降り、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いと高き方の力があなたを包む。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だから、生まれる子は聖なる者、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神の子と呼ばれる。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あなたの親類のエリサベトも、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年をとっているが、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男の子を身ごもっている。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不妊の女と言われていたのに、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もう六ヶ月になっている。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00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00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神にできないことは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00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何一つない。」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76936" y="6137920"/>
            <a:ext cx="720080" cy="72008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798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Scan10002.JPG"/>
          <p:cNvPicPr>
            <a:picLocks noChangeAspect="1"/>
          </p:cNvPicPr>
          <p:nvPr/>
        </p:nvPicPr>
        <p:blipFill>
          <a:blip r:embed="rId3" cstate="print">
            <a:lum bright="-20000" contrast="-10000"/>
          </a:blip>
          <a:stretch>
            <a:fillRect/>
          </a:stretch>
        </p:blipFill>
        <p:spPr>
          <a:xfrm>
            <a:off x="29" y="0"/>
            <a:ext cx="4381495" cy="6858000"/>
          </a:xfrm>
          <a:prstGeom prst="rect">
            <a:avLst/>
          </a:prstGeom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288704" y="0"/>
            <a:ext cx="7617296" cy="6858000"/>
          </a:xfrm>
        </p:spPr>
        <p:txBody>
          <a:bodyPr>
            <a:noAutofit/>
          </a:bodyPr>
          <a:lstStyle/>
          <a:p>
            <a:pPr lvl="0" algn="l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0000"/>
                </a:solidFill>
                <a:ea typeface="HGP創英角ｺﾞｼｯｸUB" pitchFamily="50" charset="-128"/>
                <a:cs typeface="+mn-cs"/>
              </a:rPr>
              <a:t> </a:t>
            </a:r>
            <a:br>
              <a:rPr lang="en-US" altLang="ja-JP" sz="3200" dirty="0">
                <a:solidFill>
                  <a:srgbClr val="FF0000"/>
                </a:solidFill>
                <a:ea typeface="HGP創英角ｺﾞｼｯｸUB" pitchFamily="50" charset="-128"/>
                <a:cs typeface="+mn-cs"/>
              </a:rPr>
            </a:b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讃美：マリアはそれを聞いて。</a:t>
            </a:r>
            <a:b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6.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「マリアはそれを聞いて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答えました。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「おことばのとおりに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なりますように。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神のみこころに 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したがいます」。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kumimoji="1" lang="ja-JP" altLang="en-US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625332-E572-4651-814C-B60DAB2A71C6}"/>
              </a:ext>
            </a:extLst>
          </p:cNvPr>
          <p:cNvSpPr txBox="1"/>
          <p:nvPr/>
        </p:nvSpPr>
        <p:spPr>
          <a:xfrm>
            <a:off x="6825208" y="6237312"/>
            <a:ext cx="2016224" cy="50405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190-6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番</a:t>
            </a:r>
          </a:p>
        </p:txBody>
      </p:sp>
    </p:spTree>
    <p:extLst>
      <p:ext uri="{BB962C8B-B14F-4D97-AF65-F5344CB8AC3E}">
        <p14:creationId xmlns:p14="http://schemas.microsoft.com/office/powerpoint/2010/main" val="2314561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Scan10002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9" y="1021556"/>
            <a:ext cx="3728835" cy="5836444"/>
          </a:xfrm>
          <a:prstGeom prst="rect">
            <a:avLst/>
          </a:prstGeom>
        </p:spPr>
      </p:pic>
      <p:sp>
        <p:nvSpPr>
          <p:cNvPr id="6" name="縦書きタイトル 1"/>
          <p:cNvSpPr txBox="1">
            <a:spLocks/>
          </p:cNvSpPr>
          <p:nvPr/>
        </p:nvSpPr>
        <p:spPr>
          <a:xfrm>
            <a:off x="4880992" y="620688"/>
            <a:ext cx="5238752" cy="6286544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SｺﾞｼｯｸE" pitchFamily="50" charset="-128"/>
                <a:ea typeface="HGSｺﾞｼｯｸE" pitchFamily="50" charset="-128"/>
                <a:cs typeface="+mj-cs"/>
              </a:rPr>
            </a:b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聖書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【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ルカ福音書一章三八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  そこで、天使は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  去って行った。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76936" y="6137920"/>
            <a:ext cx="720080" cy="72008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13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0" y="0"/>
            <a:ext cx="9906000" cy="6858000"/>
          </a:xfrm>
        </p:spPr>
        <p:txBody>
          <a:bodyPr>
            <a:noAutofit/>
          </a:bodyPr>
          <a:lstStyle/>
          <a:p>
            <a:pPr lvl="0" algn="l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0000"/>
                </a:solidFill>
                <a:ea typeface="HGP創英角ｺﾞｼｯｸUB" pitchFamily="50" charset="-128"/>
                <a:cs typeface="+mn-cs"/>
              </a:rPr>
              <a:t> </a:t>
            </a: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讃美：わが心は</a:t>
            </a:r>
            <a:b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br>
              <a:rPr lang="en-US" altLang="ja-JP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わが心は　あまつ神を　尊み、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わがたましい　すくいぬしを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ほめまつりて　よろこぶ。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2.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数に足らぬ　わが身なれど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見すでず、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今よりのち　よろず代まで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めぐみたもう　うれしさ。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3.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御名は清く　その御業は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かしこし、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代々にたえぬ　みいつくしみ、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あおぐものぞ　うくべき。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kumimoji="1" lang="ja-JP" altLang="en-US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625332-E572-4651-814C-B60DAB2A71C6}"/>
              </a:ext>
            </a:extLst>
          </p:cNvPr>
          <p:cNvSpPr txBox="1"/>
          <p:nvPr/>
        </p:nvSpPr>
        <p:spPr>
          <a:xfrm>
            <a:off x="8121352" y="6021288"/>
            <a:ext cx="1512168" cy="50405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21-175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49534E-06F2-486B-AE65-2605C9A172FF}"/>
              </a:ext>
            </a:extLst>
          </p:cNvPr>
          <p:cNvSpPr txBox="1"/>
          <p:nvPr/>
        </p:nvSpPr>
        <p:spPr>
          <a:xfrm>
            <a:off x="0" y="0"/>
            <a:ext cx="4220863" cy="6858000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09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BE18A3-3C08-4D5B-91EA-413993E4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272" y="5445224"/>
            <a:ext cx="2089366" cy="864096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chemeClr val="accent1"/>
                </a:solidFill>
              </a:rPr>
              <a:t>聖歌隊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6A1BBF-2EC1-47F1-8066-85D25A230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512" y="1099852"/>
            <a:ext cx="9345488" cy="2545172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sz="7200" dirty="0">
                <a:latin typeface="+mj-ea"/>
                <a:ea typeface="+mj-ea"/>
              </a:rPr>
              <a:t>前奏：</a:t>
            </a:r>
            <a:endParaRPr lang="en-US" altLang="ja-JP" sz="7200" dirty="0">
              <a:latin typeface="+mj-ea"/>
              <a:ea typeface="+mj-ea"/>
            </a:endParaRPr>
          </a:p>
          <a:p>
            <a:r>
              <a:rPr lang="ja-JP" altLang="en-US" sz="7200" dirty="0">
                <a:latin typeface="+mj-ea"/>
                <a:ea typeface="+mj-ea"/>
              </a:rPr>
              <a:t>　</a:t>
            </a:r>
            <a:endParaRPr lang="en-US" altLang="ja-JP" sz="7200" dirty="0">
              <a:latin typeface="+mj-ea"/>
              <a:ea typeface="+mj-ea"/>
            </a:endParaRPr>
          </a:p>
          <a:p>
            <a:r>
              <a:rPr lang="ja-JP" altLang="en-US" sz="7700" dirty="0">
                <a:latin typeface="+mj-ea"/>
                <a:ea typeface="+mj-ea"/>
              </a:rPr>
              <a:t>「ドナ・ノービス・パーチェム」</a:t>
            </a:r>
          </a:p>
        </p:txBody>
      </p:sp>
    </p:spTree>
    <p:extLst>
      <p:ext uri="{BB962C8B-B14F-4D97-AF65-F5344CB8AC3E}">
        <p14:creationId xmlns:p14="http://schemas.microsoft.com/office/powerpoint/2010/main" val="179139035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0" b="18339"/>
          <a:stretch/>
        </p:blipFill>
        <p:spPr>
          <a:xfrm>
            <a:off x="-10840" y="44684"/>
            <a:ext cx="991684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212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Scan20010.jpg"/>
          <p:cNvPicPr>
            <a:picLocks noChangeAspect="1"/>
          </p:cNvPicPr>
          <p:nvPr/>
        </p:nvPicPr>
        <p:blipFill>
          <a:blip r:embed="rId3" cstate="print"/>
          <a:srcRect l="1297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縦書きタイトル 3"/>
          <p:cNvSpPr>
            <a:spLocks noGrp="1"/>
          </p:cNvSpPr>
          <p:nvPr>
            <p:ph type="title" orient="vert"/>
          </p:nvPr>
        </p:nvSpPr>
        <p:spPr>
          <a:xfrm>
            <a:off x="8127554" y="235758"/>
            <a:ext cx="666720" cy="6433601"/>
          </a:xfrm>
        </p:spPr>
        <p:txBody>
          <a:bodyPr>
            <a:noAutofit/>
          </a:bodyPr>
          <a:lstStyle/>
          <a:p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　ルカ福音書二章八❘九</a:t>
            </a:r>
            <a:endParaRPr kumimoji="1" lang="ja-JP" altLang="en-US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縦書きテキスト プレースホルダ 5"/>
          <p:cNvSpPr>
            <a:spLocks noGrp="1"/>
          </p:cNvSpPr>
          <p:nvPr>
            <p:ph type="body" orient="vert" idx="1"/>
          </p:nvPr>
        </p:nvSpPr>
        <p:spPr>
          <a:xfrm>
            <a:off x="1" y="0"/>
            <a:ext cx="7615472" cy="6858000"/>
          </a:xfr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2800" dirty="0">
                <a:solidFill>
                  <a:srgbClr val="FFFF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その地方で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羊飼いたちが野宿をしながら、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夜通し羊の群れの番をしていた。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すると、主の天使が近づき、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主の栄光が周りを照らしたので、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彼らは非常に恐れた。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endParaRPr lang="en-US" altLang="ja-JP" sz="2800" dirty="0">
              <a:solidFill>
                <a:srgbClr val="FF00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45088" y="6453336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153800" y="2564904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01672" y="5445224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682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Scan20010.jpg"/>
          <p:cNvPicPr>
            <a:picLocks noChangeAspect="1"/>
          </p:cNvPicPr>
          <p:nvPr/>
        </p:nvPicPr>
        <p:blipFill>
          <a:blip r:embed="rId3" cstate="print"/>
          <a:srcRect l="1297"/>
          <a:stretch>
            <a:fillRect/>
          </a:stretch>
        </p:blipFill>
        <p:spPr>
          <a:xfrm>
            <a:off x="0" y="19682"/>
            <a:ext cx="9906000" cy="6858000"/>
          </a:xfrm>
          <a:prstGeom prst="rect">
            <a:avLst/>
          </a:prstGeom>
        </p:spPr>
      </p:pic>
      <p:sp>
        <p:nvSpPr>
          <p:cNvPr id="4" name="縦書きタイトル 3"/>
          <p:cNvSpPr>
            <a:spLocks noGrp="1"/>
          </p:cNvSpPr>
          <p:nvPr>
            <p:ph type="title" orient="vert"/>
          </p:nvPr>
        </p:nvSpPr>
        <p:spPr>
          <a:xfrm>
            <a:off x="9182835" y="110824"/>
            <a:ext cx="666720" cy="6727494"/>
          </a:xfrm>
        </p:spPr>
        <p:txBody>
          <a:bodyPr>
            <a:noAutofit/>
          </a:bodyPr>
          <a:lstStyle/>
          <a:p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　ルカ福音書二章一〇❘一二</a:t>
            </a:r>
            <a:endParaRPr kumimoji="1" lang="ja-JP" altLang="en-US" sz="34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縦書きテキスト プレースホルダ 5"/>
          <p:cNvSpPr>
            <a:spLocks noGrp="1"/>
          </p:cNvSpPr>
          <p:nvPr>
            <p:ph type="body" orient="vert" idx="1"/>
          </p:nvPr>
        </p:nvSpPr>
        <p:spPr>
          <a:xfrm>
            <a:off x="0" y="82592"/>
            <a:ext cx="9549751" cy="6858000"/>
          </a:xfr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ja-JP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天使は言った。 恐れるな。</a:t>
            </a:r>
            <a:endParaRPr lang="en-US" altLang="ja-JP" sz="34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わたしは、民全体に</a:t>
            </a:r>
            <a:endParaRPr lang="en-US" altLang="ja-JP" sz="34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ja-JP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与えられる  大きな喜びを告げる。</a:t>
            </a:r>
            <a:endParaRPr lang="en-US" altLang="ja-JP" sz="34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今日ダビデの町で、あなた方のた  めに救い主がお生まれになった。</a:t>
            </a:r>
            <a:endParaRPr lang="en-US" altLang="ja-JP" sz="34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この方こそ主メシアである。</a:t>
            </a:r>
            <a:endParaRPr lang="en-US" altLang="ja-JP" sz="34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あなたがたは、布にくるまって</a:t>
            </a:r>
            <a:endParaRPr lang="en-US" altLang="ja-JP" sz="34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飼い葉桶の中に寝ている</a:t>
            </a:r>
            <a:endParaRPr lang="en-US" altLang="ja-JP" sz="34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乳飲み子を見つけるであろう。</a:t>
            </a:r>
            <a:endParaRPr lang="en-US" altLang="ja-JP" sz="34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これがあなたがたへの</a:t>
            </a:r>
            <a:endParaRPr lang="en-US" altLang="ja-JP" sz="34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しるしである。</a:t>
            </a:r>
            <a:endParaRPr lang="en-US" altLang="ja-JP" sz="3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45088" y="6453336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153800" y="2564904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01672" y="5445224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740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DSC001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" y="10903"/>
            <a:ext cx="9905997" cy="6847097"/>
          </a:xfrm>
          <a:prstGeom prst="rect">
            <a:avLst/>
          </a:prstGeom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592960" y="548680"/>
            <a:ext cx="5112568" cy="6298417"/>
          </a:xfrm>
        </p:spPr>
        <p:txBody>
          <a:bodyPr>
            <a:noAutofit/>
          </a:bodyPr>
          <a:lstStyle/>
          <a:p>
            <a:pPr marL="342900" lvl="0" indent="-342900" algn="l" fontAlgn="base">
              <a:lnSpc>
                <a:spcPts val="4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ja-JP" sz="3200" dirty="0">
                <a:solidFill>
                  <a:srgbClr val="FFFF00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聖書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ルカ福音書二章一三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-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一四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すると、突然、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この天使に天の大軍が加わり、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神を讃美していった。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「いと高き所には栄光、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神にあれ、</a:t>
            </a:r>
            <a:b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地には平和、</a:t>
            </a:r>
            <a:b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御心に適う人にあれ。」</a:t>
            </a:r>
            <a:b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endParaRPr kumimoji="1" lang="ja-JP" altLang="en-US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721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5"/>
          <a:stretch/>
        </p:blipFill>
        <p:spPr>
          <a:xfrm>
            <a:off x="27650" y="0"/>
            <a:ext cx="9906000" cy="6858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0" y="6137920"/>
            <a:ext cx="720080" cy="72008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indent="-342900">
              <a:lnSpc>
                <a:spcPts val="4000"/>
              </a:lnSpc>
              <a:spcBef>
                <a:spcPct val="20000"/>
              </a:spcBef>
            </a:pPr>
            <a:endParaRPr lang="ja-JP" altLang="en-US" sz="3600" b="1" dirty="0">
              <a:solidFill>
                <a:srgbClr val="FF0000"/>
              </a:solidFill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D45DB9-47DC-4969-9DEC-608164A04075}"/>
              </a:ext>
            </a:extLst>
          </p:cNvPr>
          <p:cNvSpPr txBox="1"/>
          <p:nvPr/>
        </p:nvSpPr>
        <p:spPr>
          <a:xfrm>
            <a:off x="4403124" y="3027405"/>
            <a:ext cx="914400" cy="914400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43AD73E-F572-4D60-87BF-284617BA64CA}"/>
              </a:ext>
            </a:extLst>
          </p:cNvPr>
          <p:cNvSpPr txBox="1"/>
          <p:nvPr/>
        </p:nvSpPr>
        <p:spPr>
          <a:xfrm>
            <a:off x="4403124" y="3027405"/>
            <a:ext cx="914400" cy="914400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348F7A-715B-4EFC-9E6C-703DD7179995}"/>
              </a:ext>
            </a:extLst>
          </p:cNvPr>
          <p:cNvSpPr txBox="1"/>
          <p:nvPr/>
        </p:nvSpPr>
        <p:spPr>
          <a:xfrm>
            <a:off x="1015772" y="329944"/>
            <a:ext cx="6423832" cy="6528055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讃美　グローリア、グローリア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グローリア、グローリア、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インエクセールシスデオ。　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グローリア、グローリア、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ハレルヤ、ハレルヤ。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62A941-82D8-41E0-829A-3E33B4F0AC1E}"/>
              </a:ext>
            </a:extLst>
          </p:cNvPr>
          <p:cNvSpPr txBox="1"/>
          <p:nvPr/>
        </p:nvSpPr>
        <p:spPr>
          <a:xfrm>
            <a:off x="7735296" y="6237312"/>
            <a:ext cx="2016224" cy="36004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21-38</a:t>
            </a: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698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Scan20010.jpg"/>
          <p:cNvPicPr>
            <a:picLocks noChangeAspect="1"/>
          </p:cNvPicPr>
          <p:nvPr/>
        </p:nvPicPr>
        <p:blipFill>
          <a:blip r:embed="rId3" cstate="print"/>
          <a:srcRect l="1297"/>
          <a:stretch>
            <a:fillRect/>
          </a:stretch>
        </p:blipFill>
        <p:spPr>
          <a:xfrm>
            <a:off x="0" y="27249"/>
            <a:ext cx="9906000" cy="6858000"/>
          </a:xfrm>
          <a:prstGeom prst="rect">
            <a:avLst/>
          </a:prstGeom>
        </p:spPr>
      </p:pic>
      <p:sp>
        <p:nvSpPr>
          <p:cNvPr id="4" name="縦書きタイトル 3"/>
          <p:cNvSpPr>
            <a:spLocks noGrp="1"/>
          </p:cNvSpPr>
          <p:nvPr>
            <p:ph type="title" orient="vert"/>
          </p:nvPr>
        </p:nvSpPr>
        <p:spPr>
          <a:xfrm>
            <a:off x="8985448" y="116632"/>
            <a:ext cx="666720" cy="6242992"/>
          </a:xfrm>
        </p:spPr>
        <p:txBody>
          <a:bodyPr>
            <a:no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　ルカ福音書二章一五　</a:t>
            </a:r>
            <a:endParaRPr kumimoji="1" lang="ja-JP" altLang="en-US" sz="36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縦書きテキスト プレースホルダ 5"/>
          <p:cNvSpPr>
            <a:spLocks noGrp="1"/>
          </p:cNvSpPr>
          <p:nvPr>
            <p:ph type="body" orient="vert" idx="1"/>
          </p:nvPr>
        </p:nvSpPr>
        <p:spPr>
          <a:xfrm>
            <a:off x="1712641" y="0"/>
            <a:ext cx="6480720" cy="6858000"/>
          </a:xfr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2800" dirty="0">
                <a:solidFill>
                  <a:srgbClr val="FFFF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天使たちが離れて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天に去ったとき、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羊飼いたちは、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「さあ、ベツレヘムへ行こう、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主が知らせてくださった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その出来事を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見ようではないか」と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話し合った。</a:t>
            </a:r>
            <a:endParaRPr lang="en-US" altLang="ja-JP" sz="36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45088" y="6453336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153800" y="2564904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01672" y="5445224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8E3C74-48EB-4CC5-B761-60A7FA56B4B2}"/>
              </a:ext>
            </a:extLst>
          </p:cNvPr>
          <p:cNvSpPr txBox="1"/>
          <p:nvPr/>
        </p:nvSpPr>
        <p:spPr>
          <a:xfrm>
            <a:off x="848544" y="692696"/>
            <a:ext cx="7344816" cy="5616624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47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wano\Pictures\2014-11-10 001\PB1000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4558" r="9537" b="5492"/>
          <a:stretch/>
        </p:blipFill>
        <p:spPr bwMode="auto">
          <a:xfrm>
            <a:off x="1" y="2293864"/>
            <a:ext cx="3008783" cy="456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F10C2B0-74A2-F7D2-C585-AAA15BFB3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80" y="62349"/>
            <a:ext cx="9793088" cy="673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27568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wano\Pictures\2014-11-10 001\PB1000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4558" r="9537" b="5492"/>
          <a:stretch/>
        </p:blipFill>
        <p:spPr bwMode="auto">
          <a:xfrm>
            <a:off x="0" y="1856940"/>
            <a:ext cx="3296815" cy="500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280592" y="0"/>
            <a:ext cx="8863965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こどもさんびか：六八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夜空に光てり　天使の声ひびく。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羊かいはいそぐ、ダビデの町へ。</a:t>
            </a:r>
            <a:endParaRPr lang="en-US" altLang="ja-JP" sz="32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（くりかえし）</a:t>
            </a:r>
            <a:endParaRPr lang="en-US" altLang="ja-JP" sz="32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さあ行こうよ、ベツレヘム、</a:t>
            </a:r>
            <a:endParaRPr lang="en-US" altLang="ja-JP" sz="32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すくいの主を見に。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つなえよう、みんなに、</a:t>
            </a:r>
            <a:endParaRPr lang="en-US" altLang="ja-JP" sz="32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うれしいしらせを。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　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800" dirty="0">
              <a:solidFill>
                <a:srgbClr val="FFFF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252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wano\Pictures\2014-11-10 001\PB1000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4558" r="9537" b="5492"/>
          <a:stretch/>
        </p:blipFill>
        <p:spPr bwMode="auto">
          <a:xfrm>
            <a:off x="218" y="-39269"/>
            <a:ext cx="4160694" cy="689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B1ED7D-0A59-468A-8A86-AA0B4363843A}"/>
              </a:ext>
            </a:extLst>
          </p:cNvPr>
          <p:cNvSpPr txBox="1"/>
          <p:nvPr/>
        </p:nvSpPr>
        <p:spPr>
          <a:xfrm>
            <a:off x="26154" y="0"/>
            <a:ext cx="987962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　ルカ福音書二章一六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二〇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そして急いで行って、マリアとヨセフ、 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0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また飼い葉桶に寝かせてある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乳飲み子を探し当てた。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0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その光景を見て、羊飼いたちは、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この幼子について天使が話してくれた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ことを人々に知らせた。聞いた者は皆、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羊飼いたちの話を不思議に思った。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しかし、マリアはこれらの出来事を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すべて心に納めて、思い巡らしていた。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0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羊飼いたちは、見聞きしたことが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すべて天使の話したとおりだったので、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0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神をあがめ、賛美しながら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0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帰って行った。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847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星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9392"/>
            <a:ext cx="9906000" cy="6858000"/>
          </a:xfrm>
          <a:prstGeom prst="rect">
            <a:avLst/>
          </a:prstGeom>
        </p:spPr>
      </p:pic>
      <p:pic>
        <p:nvPicPr>
          <p:cNvPr id="7" name="Picture 3" descr="E:\マイ ドキュメント\イラスト集\クリスマス素材\フラッシュ\a-starsng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139" y="0"/>
            <a:ext cx="15684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-250627" y="-91278"/>
            <a:ext cx="10156627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讃美　あら野のはてに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１．あら野のはてに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夕日は落ちて　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たえなるしらべ　天よりひびく。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（くりかえし）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グロリア インエクセルシスデオ、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グロリア インエクセルシスデオ。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４．今日しも御子は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うまれたまいぬ。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世界の民よ、よろこびうたえ。</a:t>
            </a:r>
            <a:endParaRPr kumimoji="1" lang="en-US" altLang="ja-JP" sz="3600" b="1" i="0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　　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89304" y="6235388"/>
            <a:ext cx="128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聖歌隊</a:t>
            </a:r>
          </a:p>
        </p:txBody>
      </p:sp>
    </p:spTree>
    <p:extLst>
      <p:ext uri="{BB962C8B-B14F-4D97-AF65-F5344CB8AC3E}">
        <p14:creationId xmlns:p14="http://schemas.microsoft.com/office/powerpoint/2010/main" val="4284252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星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9737" y="-99392"/>
            <a:ext cx="9906000" cy="68580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-231576" y="0"/>
            <a:ext cx="10525958" cy="7128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招詞：</a:t>
            </a:r>
            <a:endParaRPr lang="en-US" altLang="ja-JP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初めに言（ことば）があった。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言は神と共にあった。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言は神であった。</a:t>
            </a:r>
          </a:p>
          <a:p>
            <a:pPr lvl="0">
              <a:lnSpc>
                <a:spcPct val="150000"/>
              </a:lnSpc>
            </a:pPr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</a:t>
            </a:r>
            <a:r>
              <a:rPr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ヨハネ一章</a:t>
            </a:r>
            <a:r>
              <a:rPr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Ⅰ-</a:t>
            </a:r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二</a:t>
            </a:r>
            <a:r>
              <a:rPr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ja-JP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言は肉体となって、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わたしたちの間に</a:t>
            </a:r>
            <a:r>
              <a:rPr kumimoji="1"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宿られた。</a:t>
            </a:r>
            <a:endParaRPr kumimoji="1"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わたしたちはその栄光を見た。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それは父の独り子としての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栄光であって、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恵みと真理とに満ちていた。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ヨハネ一章一四</a:t>
            </a:r>
            <a:r>
              <a:rPr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>
              <a:lnSpc>
                <a:spcPct val="150000"/>
              </a:lnSpc>
            </a:pPr>
            <a:endParaRPr kumimoji="1" lang="ja-JP" altLang="en-US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6137920"/>
            <a:ext cx="720080" cy="72008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kiyo76\イラスト集\クリスマス\星\anistarrynigh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7787930" y="836712"/>
            <a:ext cx="73866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聖書：　イザヤ七章一四節</a:t>
            </a:r>
          </a:p>
        </p:txBody>
      </p:sp>
      <p:pic>
        <p:nvPicPr>
          <p:cNvPr id="54277" name="Picture 5" descr="E:\マイ ドキュメント\イラスト集\クリスマスｲﾗｽﾄ\星\a-starsng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03350" cy="1295400"/>
          </a:xfrm>
          <a:prstGeom prst="rect">
            <a:avLst/>
          </a:prstGeom>
          <a:noFill/>
        </p:spPr>
      </p:pic>
      <p:pic>
        <p:nvPicPr>
          <p:cNvPr id="8" name="図 7" descr="wtwths.jpg"/>
          <p:cNvPicPr>
            <a:picLocks noChangeAspect="1"/>
          </p:cNvPicPr>
          <p:nvPr/>
        </p:nvPicPr>
        <p:blipFill>
          <a:blip r:embed="rId5"/>
          <a:srcRect l="18051" t="20058" r="22219" b="22219"/>
          <a:stretch>
            <a:fillRect/>
          </a:stretch>
        </p:blipFill>
        <p:spPr>
          <a:xfrm>
            <a:off x="0" y="4725144"/>
            <a:ext cx="3187878" cy="2132856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043172" y="980728"/>
            <a:ext cx="4362733" cy="55446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「見よ、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おとめが身ごもって、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男の子を産み、　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その名を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インマヌエルと呼ぶ。」</a:t>
            </a:r>
          </a:p>
        </p:txBody>
      </p:sp>
    </p:spTree>
    <p:extLst>
      <p:ext uri="{BB962C8B-B14F-4D97-AF65-F5344CB8AC3E}">
        <p14:creationId xmlns:p14="http://schemas.microsoft.com/office/powerpoint/2010/main" val="227787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12.jpg">
            <a:extLst>
              <a:ext uri="{FF2B5EF4-FFF2-40B4-BE49-F238E27FC236}">
                <a16:creationId xmlns:a16="http://schemas.microsoft.com/office/drawing/2014/main" id="{D561F578-2C52-4E04-9CA9-8A8B650DD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469164" cy="4535996"/>
          </a:xfrm>
          <a:prstGeom prst="rect">
            <a:avLst/>
          </a:prstGeom>
        </p:spPr>
      </p:pic>
      <p:sp>
        <p:nvSpPr>
          <p:cNvPr id="4" name="縦書きタイトル 1"/>
          <p:cNvSpPr txBox="1">
            <a:spLocks/>
          </p:cNvSpPr>
          <p:nvPr/>
        </p:nvSpPr>
        <p:spPr>
          <a:xfrm>
            <a:off x="8625408" y="142864"/>
            <a:ext cx="1064568" cy="6572272"/>
          </a:xfrm>
          <a:prstGeom prst="rect">
            <a:avLst/>
          </a:prstGeom>
        </p:spPr>
        <p:txBody>
          <a:bodyPr vert="eaVert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18372B-7763-4D5E-9657-13CD0C833185}"/>
              </a:ext>
            </a:extLst>
          </p:cNvPr>
          <p:cNvSpPr txBox="1"/>
          <p:nvPr/>
        </p:nvSpPr>
        <p:spPr>
          <a:xfrm>
            <a:off x="3440832" y="0"/>
            <a:ext cx="6249144" cy="6858000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30BE64-3FD0-4DE1-AD4B-AC7FB16804EB}"/>
              </a:ext>
            </a:extLst>
          </p:cNvPr>
          <p:cNvSpPr txBox="1"/>
          <p:nvPr/>
        </p:nvSpPr>
        <p:spPr>
          <a:xfrm>
            <a:off x="8801105" y="12540"/>
            <a:ext cx="864096" cy="6845459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讃美 いそぎ来たれ、主にある民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F79EF0-7164-48A3-9625-61F534C35A99}"/>
              </a:ext>
            </a:extLst>
          </p:cNvPr>
          <p:cNvSpPr txBox="1"/>
          <p:nvPr/>
        </p:nvSpPr>
        <p:spPr>
          <a:xfrm>
            <a:off x="6969224" y="6381328"/>
            <a:ext cx="1440160" cy="432048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D97E780-CCD3-419E-9F80-33D11BB71707}"/>
              </a:ext>
            </a:extLst>
          </p:cNvPr>
          <p:cNvSpPr txBox="1"/>
          <p:nvPr/>
        </p:nvSpPr>
        <p:spPr>
          <a:xfrm>
            <a:off x="7401272" y="6262550"/>
            <a:ext cx="1728192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259-1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番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920E65-AE44-4E37-9591-778A302E4329}"/>
              </a:ext>
            </a:extLst>
          </p:cNvPr>
          <p:cNvSpPr txBox="1"/>
          <p:nvPr/>
        </p:nvSpPr>
        <p:spPr>
          <a:xfrm>
            <a:off x="5457055" y="3429000"/>
            <a:ext cx="2952327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C3794D2-609D-45D4-A7AB-1E70A5EA97FE}"/>
              </a:ext>
            </a:extLst>
          </p:cNvPr>
          <p:cNvSpPr txBox="1"/>
          <p:nvPr/>
        </p:nvSpPr>
        <p:spPr>
          <a:xfrm>
            <a:off x="0" y="0"/>
            <a:ext cx="8913440" cy="6845460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いそぎ来たれ、主にある民、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み子の生まれし　ベツレヘム。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うたえ、祝え、天使らと共に。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（くりかえし）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    来りて拝め、来りて拝め、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来りて拝め、いざ、共に。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935D578-7BB0-4960-BB2D-9518390CC8FE}"/>
              </a:ext>
            </a:extLst>
          </p:cNvPr>
          <p:cNvSpPr txBox="1"/>
          <p:nvPr/>
        </p:nvSpPr>
        <p:spPr>
          <a:xfrm>
            <a:off x="400945" y="4150804"/>
            <a:ext cx="2031776" cy="38519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ベツレヘム</a:t>
            </a:r>
          </a:p>
        </p:txBody>
      </p:sp>
    </p:spTree>
    <p:extLst>
      <p:ext uri="{BB962C8B-B14F-4D97-AF65-F5344CB8AC3E}">
        <p14:creationId xmlns:p14="http://schemas.microsoft.com/office/powerpoint/2010/main" val="3155639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縦書きタイトル 1"/>
          <p:cNvSpPr txBox="1">
            <a:spLocks/>
          </p:cNvSpPr>
          <p:nvPr/>
        </p:nvSpPr>
        <p:spPr>
          <a:xfrm>
            <a:off x="7113240" y="142864"/>
            <a:ext cx="2576736" cy="6572272"/>
          </a:xfrm>
          <a:prstGeom prst="rect">
            <a:avLst/>
          </a:prstGeom>
        </p:spPr>
        <p:txBody>
          <a:bodyPr vert="eaVert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18372B-7763-4D5E-9657-13CD0C833185}"/>
              </a:ext>
            </a:extLst>
          </p:cNvPr>
          <p:cNvSpPr txBox="1"/>
          <p:nvPr/>
        </p:nvSpPr>
        <p:spPr>
          <a:xfrm>
            <a:off x="3440832" y="0"/>
            <a:ext cx="6249144" cy="6858000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30BE64-3FD0-4DE1-AD4B-AC7FB16804EB}"/>
              </a:ext>
            </a:extLst>
          </p:cNvPr>
          <p:cNvSpPr txBox="1"/>
          <p:nvPr/>
        </p:nvSpPr>
        <p:spPr>
          <a:xfrm>
            <a:off x="8576492" y="0"/>
            <a:ext cx="696987" cy="7101408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讃美 いそぎ来たれ、主にある民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F79EF0-7164-48A3-9625-61F534C35A99}"/>
              </a:ext>
            </a:extLst>
          </p:cNvPr>
          <p:cNvSpPr txBox="1"/>
          <p:nvPr/>
        </p:nvSpPr>
        <p:spPr>
          <a:xfrm>
            <a:off x="6969224" y="6381328"/>
            <a:ext cx="1440160" cy="432048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D97E780-CCD3-419E-9F80-33D11BB71707}"/>
              </a:ext>
            </a:extLst>
          </p:cNvPr>
          <p:cNvSpPr txBox="1"/>
          <p:nvPr/>
        </p:nvSpPr>
        <p:spPr>
          <a:xfrm>
            <a:off x="7113239" y="6332960"/>
            <a:ext cx="1463253" cy="52504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259-3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番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920E65-AE44-4E37-9591-778A302E4329}"/>
              </a:ext>
            </a:extLst>
          </p:cNvPr>
          <p:cNvSpPr txBox="1"/>
          <p:nvPr/>
        </p:nvSpPr>
        <p:spPr>
          <a:xfrm>
            <a:off x="5457055" y="3429000"/>
            <a:ext cx="2952327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pic>
        <p:nvPicPr>
          <p:cNvPr id="14" name="図 13" descr="rembrandt31.jpg">
            <a:extLst>
              <a:ext uri="{FF2B5EF4-FFF2-40B4-BE49-F238E27FC236}">
                <a16:creationId xmlns:a16="http://schemas.microsoft.com/office/drawing/2014/main" id="{0349C83A-E49D-4FE4-8DA4-A0BEF45FA8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71330"/>
            <a:ext cx="4232920" cy="538667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C3794D2-609D-45D4-A7AB-1E70A5EA97FE}"/>
              </a:ext>
            </a:extLst>
          </p:cNvPr>
          <p:cNvSpPr txBox="1"/>
          <p:nvPr/>
        </p:nvSpPr>
        <p:spPr>
          <a:xfrm>
            <a:off x="4300741" y="-99392"/>
            <a:ext cx="3927075" cy="6957393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200" dirty="0">
                <a:solidFill>
                  <a:srgbClr val="FFFF00"/>
                </a:solidFill>
                <a:latin typeface="HG明朝E" pitchFamily="17" charset="-128"/>
                <a:ea typeface="HG明朝E" pitchFamily="17" charset="-128"/>
              </a:rPr>
              <a:t> 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今われらも　共に歌わん、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み使いたちと　声あわせ、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「み栄えあれ、いと高き神に」。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（くりかえし）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来りて拝め、来りて拝め、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来りて拝め、いざ、共に。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2800" dirty="0">
                <a:solidFill>
                  <a:srgbClr val="FFFF00"/>
                </a:solidFill>
                <a:latin typeface="HG明朝E" pitchFamily="17" charset="-128"/>
                <a:ea typeface="HG明朝E" pitchFamily="17" charset="-128"/>
              </a:rPr>
              <a:t>      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936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0" b="18339"/>
          <a:stretch/>
        </p:blipFill>
        <p:spPr>
          <a:xfrm>
            <a:off x="-10840" y="44684"/>
            <a:ext cx="991684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98626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屋外, 建物, 座る, 歩道 が含まれている画像&#10;&#10;自動的に生成された説明">
            <a:extLst>
              <a:ext uri="{FF2B5EF4-FFF2-40B4-BE49-F238E27FC236}">
                <a16:creationId xmlns:a16="http://schemas.microsoft.com/office/drawing/2014/main" id="{6B131336-C34D-43CD-968F-55A49FD2D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2" y="2723142"/>
            <a:ext cx="6259506" cy="412736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351DF7-59E8-4D79-A673-AED9B753220B}"/>
              </a:ext>
            </a:extLst>
          </p:cNvPr>
          <p:cNvSpPr txBox="1"/>
          <p:nvPr/>
        </p:nvSpPr>
        <p:spPr>
          <a:xfrm>
            <a:off x="7016751" y="116632"/>
            <a:ext cx="2688778" cy="8568952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5BBA3F3-2067-4781-A2BE-E285543A9B89}"/>
              </a:ext>
            </a:extLst>
          </p:cNvPr>
          <p:cNvSpPr txBox="1"/>
          <p:nvPr/>
        </p:nvSpPr>
        <p:spPr>
          <a:xfrm>
            <a:off x="8409384" y="692696"/>
            <a:ext cx="914400" cy="5616624"/>
          </a:xfrm>
          <a:prstGeom prst="rect">
            <a:avLst/>
          </a:prstGeom>
        </p:spPr>
        <p:txBody>
          <a:bodyPr vert="eaVert"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6DA738C-2ECA-48B6-B210-05F39EABFEA4}"/>
              </a:ext>
            </a:extLst>
          </p:cNvPr>
          <p:cNvSpPr txBox="1"/>
          <p:nvPr/>
        </p:nvSpPr>
        <p:spPr>
          <a:xfrm>
            <a:off x="1568624" y="7497"/>
            <a:ext cx="8337376" cy="6850503"/>
          </a:xfrm>
          <a:prstGeom prst="rect">
            <a:avLst/>
          </a:prstGeom>
        </p:spPr>
        <p:txBody>
          <a:bodyPr vert="eaVert"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聖書：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マタイ福音書二章一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二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明朝E" pitchFamily="17" charset="-128"/>
                <a:ea typeface="HG明朝E" pitchFamily="17" charset="-128"/>
              </a:rPr>
              <a:t> </a:t>
            </a: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イエスは、ヘロデ王の時代に</a:t>
            </a:r>
            <a:endParaRPr kumimoji="1" lang="en-US" altLang="ja-JP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ユダヤのベツレヘムで</a:t>
            </a:r>
            <a:endParaRPr kumimoji="1" lang="en-US" altLang="ja-JP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お生まれになった。</a:t>
            </a:r>
            <a:endParaRPr kumimoji="1" lang="en-US" altLang="ja-JP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そのとき、占星術の学者たちが</a:t>
            </a:r>
            <a:endParaRPr kumimoji="1" lang="en-US" altLang="ja-JP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東の方からエルサレムに来て、</a:t>
            </a:r>
            <a:endParaRPr kumimoji="1" lang="en-US" altLang="ja-JP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言った。</a:t>
            </a:r>
            <a:endParaRPr kumimoji="1" lang="en-US" altLang="ja-JP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「ユダヤ人の王として</a:t>
            </a:r>
            <a:endParaRPr kumimoji="1" lang="en-US" altLang="ja-JP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お生まれになった方は、</a:t>
            </a:r>
            <a:endParaRPr kumimoji="1" lang="en-US" altLang="ja-JP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どこにおられますか。</a:t>
            </a:r>
            <a:endParaRPr kumimoji="1" lang="en-US" altLang="ja-JP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私たちは東方で</a:t>
            </a:r>
            <a:endParaRPr kumimoji="1" lang="en-US" altLang="ja-JP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その方の星を見たので、</a:t>
            </a:r>
            <a:endParaRPr kumimoji="1" lang="en-US" altLang="ja-JP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拝みに来たのです。</a:t>
            </a: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D834D99-18B3-44DA-BFD6-38FC053D84FC}"/>
              </a:ext>
            </a:extLst>
          </p:cNvPr>
          <p:cNvSpPr txBox="1"/>
          <p:nvPr/>
        </p:nvSpPr>
        <p:spPr>
          <a:xfrm>
            <a:off x="200472" y="4869160"/>
            <a:ext cx="1872208" cy="86409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24FC1E-F866-4170-8C4F-6D12A9699B2A}"/>
              </a:ext>
            </a:extLst>
          </p:cNvPr>
          <p:cNvSpPr txBox="1"/>
          <p:nvPr/>
        </p:nvSpPr>
        <p:spPr>
          <a:xfrm>
            <a:off x="28070" y="6281936"/>
            <a:ext cx="2269910" cy="57606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ヘロデ神殿の模型</a:t>
            </a:r>
          </a:p>
        </p:txBody>
      </p:sp>
    </p:spTree>
    <p:extLst>
      <p:ext uri="{BB962C8B-B14F-4D97-AF65-F5344CB8AC3E}">
        <p14:creationId xmlns:p14="http://schemas.microsoft.com/office/powerpoint/2010/main" val="1275433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0" b="18339"/>
          <a:stretch/>
        </p:blipFill>
        <p:spPr>
          <a:xfrm>
            <a:off x="-10840" y="72008"/>
            <a:ext cx="9916840" cy="681337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C52289-488C-47D0-A6F0-F03F8E40050A}"/>
              </a:ext>
            </a:extLst>
          </p:cNvPr>
          <p:cNvSpPr txBox="1"/>
          <p:nvPr/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こどもさんびか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78</a:t>
            </a: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（遠くの東から）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遠くの東から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らくだに　またがって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旅する博士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ようやく　ユダヤの地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み空に　かがやいた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星の光の不思議なみちびきで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うれしい知らせ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もつやく　にゅうこうと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こがねのたからもの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主イエスに捧げ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いわいのしるしです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 </a:t>
            </a: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80002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0" b="18339"/>
          <a:stretch/>
        </p:blipFill>
        <p:spPr>
          <a:xfrm>
            <a:off x="-10840" y="44684"/>
            <a:ext cx="9916840" cy="681337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C52289-488C-47D0-A6F0-F03F8E40050A}"/>
              </a:ext>
            </a:extLst>
          </p:cNvPr>
          <p:cNvSpPr txBox="1"/>
          <p:nvPr/>
        </p:nvSpPr>
        <p:spPr>
          <a:xfrm>
            <a:off x="1064568" y="0"/>
            <a:ext cx="8841432" cy="6858000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200" dirty="0">
                <a:solidFill>
                  <a:srgbClr val="FFFF00"/>
                </a:solidFill>
                <a:latin typeface="HG明朝E" pitchFamily="17" charset="-128"/>
                <a:ea typeface="HG明朝E" pitchFamily="17" charset="-128"/>
              </a:rPr>
              <a:t>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聖書：マタイ福音書二：三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四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これを聞いて、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ヘロデ王は不安を抱いた。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エルサレムの人々も皆、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同様であった。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王は民の祭司長たちや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律法学者たちを皆集めて、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メシアはどこに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生まれることに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なっているのかと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問いただした。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 </a:t>
            </a: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89724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0" b="18339"/>
          <a:stretch/>
        </p:blipFill>
        <p:spPr>
          <a:xfrm>
            <a:off x="-10840" y="44684"/>
            <a:ext cx="9916840" cy="681337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C52289-488C-47D0-A6F0-F03F8E40050A}"/>
              </a:ext>
            </a:extLst>
          </p:cNvPr>
          <p:cNvSpPr txBox="1"/>
          <p:nvPr/>
        </p:nvSpPr>
        <p:spPr>
          <a:xfrm>
            <a:off x="1064568" y="0"/>
            <a:ext cx="8841432" cy="6858000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lang="en-US" altLang="ja-JP" sz="3200" dirty="0">
              <a:solidFill>
                <a:srgbClr val="FFFF00"/>
              </a:solidFill>
              <a:latin typeface="HG明朝E" pitchFamily="17" charset="-128"/>
              <a:ea typeface="HG明朝E" pitchFamily="17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200" dirty="0">
                <a:solidFill>
                  <a:srgbClr val="FFFF00"/>
                </a:solidFill>
                <a:latin typeface="HG明朝E" pitchFamily="17" charset="-128"/>
                <a:ea typeface="HG明朝E" pitchFamily="17" charset="-128"/>
              </a:rPr>
              <a:t>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聖書：マタイ福音書二：五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六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彼らは言った。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「ユダヤのベツレヘムです。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預言者がこう書いています。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『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ユダの地、ベツレヘムよ、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お前はユダの指導者たちの中で、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決していちばん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小さいものではない。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お前から指導者が現れ、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わたしの民イスラエルの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牧者となるからである。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1786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0" b="18339"/>
          <a:stretch/>
        </p:blipFill>
        <p:spPr>
          <a:xfrm>
            <a:off x="-10840" y="44684"/>
            <a:ext cx="9916840" cy="681337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C52289-488C-47D0-A6F0-F03F8E40050A}"/>
              </a:ext>
            </a:extLst>
          </p:cNvPr>
          <p:cNvSpPr txBox="1"/>
          <p:nvPr/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200" dirty="0">
                <a:solidFill>
                  <a:srgbClr val="FFFF00"/>
                </a:solidFill>
                <a:latin typeface="HG明朝E" pitchFamily="17" charset="-128"/>
                <a:ea typeface="HG明朝E" pitchFamily="17" charset="-128"/>
              </a:rPr>
              <a:t>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聖書：マタイ福音書二：七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九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そこで、ヘロデは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占星術の学者たちを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ひそかに呼び寄せ、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星の現れた時期を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確かめた。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そして、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「行って、その子のことを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詳しく調べ、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見つかったら知らせてくれ。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私も行って拝もう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」と言って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ベツレヘムへ送り出した。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彼らが王の言葉を聞いて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出かけると、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東方で見た星が先だって進み、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ついに幼子のいる場所の上に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止まった。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815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0" b="18339"/>
          <a:stretch/>
        </p:blipFill>
        <p:spPr>
          <a:xfrm>
            <a:off x="128464" y="32048"/>
            <a:ext cx="9916840" cy="681337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C52289-488C-47D0-A6F0-F03F8E40050A}"/>
              </a:ext>
            </a:extLst>
          </p:cNvPr>
          <p:cNvSpPr txBox="1"/>
          <p:nvPr/>
        </p:nvSpPr>
        <p:spPr>
          <a:xfrm>
            <a:off x="1352600" y="0"/>
            <a:ext cx="8692704" cy="6858000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こどもさんびか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78</a:t>
            </a: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（静かにふける夜）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２．しずかにふける夜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羊も眠るころ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天から　声がひびいた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ベツレヘム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「神には　さかえあれ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世界に平和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人には　恵みあれ」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うれしい知らせ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よろこぶ羊かい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仲間とつれだって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まぶねの中の主イエスに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ごあいさつ</a:t>
            </a:r>
          </a:p>
        </p:txBody>
      </p:sp>
    </p:spTree>
    <p:extLst>
      <p:ext uri="{BB962C8B-B14F-4D97-AF65-F5344CB8AC3E}">
        <p14:creationId xmlns:p14="http://schemas.microsoft.com/office/powerpoint/2010/main" val="626906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C1DA50-089B-402A-A75D-9F75F45A78D4}"/>
              </a:ext>
            </a:extLst>
          </p:cNvPr>
          <p:cNvSpPr txBox="1"/>
          <p:nvPr/>
        </p:nvSpPr>
        <p:spPr>
          <a:xfrm>
            <a:off x="2360712" y="2852936"/>
            <a:ext cx="5184576" cy="100811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ctr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点　　火</a:t>
            </a:r>
          </a:p>
        </p:txBody>
      </p:sp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0" b="18339"/>
          <a:stretch/>
        </p:blipFill>
        <p:spPr>
          <a:xfrm>
            <a:off x="-10840" y="44684"/>
            <a:ext cx="9916840" cy="681337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C52289-488C-47D0-A6F0-F03F8E40050A}"/>
              </a:ext>
            </a:extLst>
          </p:cNvPr>
          <p:cNvSpPr txBox="1"/>
          <p:nvPr/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聖書：マタイ福音書二：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一二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学者たちはその星を見て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喜びにあふれた。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家に入ってみると、幼子は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母マリアと共におられた。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彼らはひれ伏して幼子を拝み、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宝の箱を開けて、黄金、乳香、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没薬を贈り物として献げた。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ところが、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「ヘロデのところへ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帰るな」と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夢でお告げがあったので、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別の道を通って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自分たちの国へ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帰って行った。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7239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kiyo76\イラスト集\クリスマス\星\anistarrynigh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9167336" y="585632"/>
            <a:ext cx="738664" cy="512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讃美：よろこびあふれて</a:t>
            </a:r>
          </a:p>
        </p:txBody>
      </p:sp>
      <p:pic>
        <p:nvPicPr>
          <p:cNvPr id="54277" name="Picture 5" descr="E:\マイ ドキュメント\イラスト集\クリスマスｲﾗｽﾄ\星\a-starsng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03350" cy="1295400"/>
          </a:xfrm>
          <a:prstGeom prst="rect">
            <a:avLst/>
          </a:prstGeom>
          <a:noFill/>
        </p:spPr>
      </p:pic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582548" y="6165304"/>
            <a:ext cx="3008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258-4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5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番</a:t>
            </a:r>
          </a:p>
        </p:txBody>
      </p:sp>
      <p:pic>
        <p:nvPicPr>
          <p:cNvPr id="8" name="図 7" descr="wtwths.jpg"/>
          <p:cNvPicPr>
            <a:picLocks noChangeAspect="1"/>
          </p:cNvPicPr>
          <p:nvPr/>
        </p:nvPicPr>
        <p:blipFill>
          <a:blip r:embed="rId5"/>
          <a:srcRect l="18051" t="20058" r="22219" b="22219"/>
          <a:stretch>
            <a:fillRect/>
          </a:stretch>
        </p:blipFill>
        <p:spPr>
          <a:xfrm>
            <a:off x="0" y="4365104"/>
            <a:ext cx="3726012" cy="2492896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236597" y="169476"/>
            <a:ext cx="8171468" cy="65190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200" dirty="0">
              <a:solidFill>
                <a:srgbClr val="FFFF00"/>
              </a:solidFill>
              <a:latin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われらもこよいは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歌声あわせて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平和をもたらす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主イエスをたたえよう。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（くりかえし）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ノエル、ノエル、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ノエル、ノエル、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主イエスは生まれた。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10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16.jpg"/>
          <p:cNvPicPr>
            <a:picLocks noChangeAspect="1"/>
          </p:cNvPicPr>
          <p:nvPr/>
        </p:nvPicPr>
        <p:blipFill>
          <a:blip r:embed="rId3" cstate="print"/>
          <a:srcRect t="13166"/>
          <a:stretch>
            <a:fillRect/>
          </a:stretch>
        </p:blipFill>
        <p:spPr>
          <a:xfrm>
            <a:off x="4446" y="0"/>
            <a:ext cx="9901553" cy="6858000"/>
          </a:xfrm>
          <a:prstGeom prst="rect">
            <a:avLst/>
          </a:prstGeom>
        </p:spPr>
      </p:pic>
      <p:pic>
        <p:nvPicPr>
          <p:cNvPr id="9" name="図 8" descr="img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7176" y="332656"/>
            <a:ext cx="3198355" cy="756483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64568" y="4581128"/>
            <a:ext cx="84969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ts val="4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chemeClr val="bg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メッセージ：「神様からのプレゼント」</a:t>
            </a:r>
            <a:endParaRPr lang="en-US" altLang="ja-JP" sz="3600" b="1" dirty="0">
              <a:solidFill>
                <a:schemeClr val="bg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ts val="4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3600" b="1" dirty="0">
              <a:solidFill>
                <a:schemeClr val="bg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ts val="4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          森 島  </a:t>
            </a:r>
            <a:r>
              <a:rPr lang="ja-JP" altLang="en-US" sz="3600" b="1" dirty="0">
                <a:solidFill>
                  <a:schemeClr val="bg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牧人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牧師</a:t>
            </a:r>
          </a:p>
        </p:txBody>
      </p:sp>
    </p:spTree>
    <p:extLst>
      <p:ext uri="{BB962C8B-B14F-4D97-AF65-F5344CB8AC3E}">
        <p14:creationId xmlns:p14="http://schemas.microsoft.com/office/powerpoint/2010/main" val="4019537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8" name="Picture 28" descr="C:\Documents and Settings\kiyo76\イラスト集\クリスマス\雪\bckcry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7" y="0"/>
            <a:ext cx="9906000" cy="6858000"/>
          </a:xfrm>
          <a:prstGeom prst="rect">
            <a:avLst/>
          </a:prstGeom>
          <a:noFill/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653506" y="1676401"/>
            <a:ext cx="1138773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HGP創英角ｺﾞｼｯｸUB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讃美：もろびとこぞりて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-655313" y="0"/>
            <a:ext cx="8817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marL="609600" marR="0" lvl="0" indent="-6096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１．もろびとこぞりて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いざ、むかえよ。</a:t>
            </a:r>
          </a:p>
          <a:p>
            <a:pPr marL="609600" marR="0" lvl="0" indent="-6096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ひさしく待ちにし 主は来ませり</a:t>
            </a:r>
          </a:p>
          <a:p>
            <a:pPr marL="609600" marR="0" lvl="0" indent="-6096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主は来ませり、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主は、主は来ませり。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lvl="0" indent="-609600" algn="just">
              <a:spcBef>
                <a:spcPct val="50000"/>
              </a:spcBef>
              <a:defRPr/>
            </a:pPr>
            <a:r>
              <a:rPr lang="en-US" altLang="ja-JP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．平和のきみなる</a:t>
            </a:r>
            <a:endParaRPr lang="en-US" altLang="ja-JP" sz="3600" b="1" dirty="0">
              <a:solidFill>
                <a:srgbClr val="0000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lvl="0" indent="-609600" algn="just">
              <a:spcBef>
                <a:spcPct val="50000"/>
              </a:spcBef>
              <a:defRPr/>
            </a:pPr>
            <a:r>
              <a:rPr lang="ja-JP" altLang="en-US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み子をむかえ、</a:t>
            </a:r>
            <a:endParaRPr lang="en-US" altLang="ja-JP" sz="3600" b="1" dirty="0">
              <a:solidFill>
                <a:srgbClr val="0000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lvl="0" indent="-609600" algn="just">
              <a:spcBef>
                <a:spcPct val="50000"/>
              </a:spcBef>
              <a:defRPr/>
            </a:pPr>
            <a:r>
              <a:rPr lang="ja-JP" altLang="en-US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われらの救いと</a:t>
            </a:r>
            <a:endParaRPr lang="en-US" altLang="ja-JP" sz="3600" b="1" dirty="0">
              <a:solidFill>
                <a:srgbClr val="0000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lvl="0" indent="-609600" algn="just">
              <a:spcBef>
                <a:spcPct val="50000"/>
              </a:spcBef>
              <a:defRPr/>
            </a:pPr>
            <a:r>
              <a:rPr lang="en-US" altLang="ja-JP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ほめたたえよ、ほめたたえよ、　</a:t>
            </a:r>
            <a:endParaRPr lang="en-US" altLang="ja-JP" sz="3600" b="1" dirty="0">
              <a:solidFill>
                <a:srgbClr val="0000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lvl="0" indent="-609600" algn="just">
              <a:spcBef>
                <a:spcPct val="50000"/>
              </a:spcBef>
              <a:defRPr/>
            </a:pPr>
            <a:r>
              <a:rPr lang="en-US" altLang="ja-JP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lang="ja-JP" altLang="en-US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ほめ、ほめたたえよ。　</a:t>
            </a:r>
            <a:endParaRPr lang="en-US" altLang="ja-JP" sz="3600" b="1" dirty="0">
              <a:solidFill>
                <a:srgbClr val="0000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lvl="0" indent="-609600" algn="just">
              <a:spcBef>
                <a:spcPct val="50000"/>
              </a:spcBef>
              <a:defRPr/>
            </a:pPr>
            <a:endParaRPr kumimoji="1" lang="ja-JP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</p:txBody>
      </p:sp>
      <p:pic>
        <p:nvPicPr>
          <p:cNvPr id="25634" name="Picture 34" descr="C:\Documents and Settings\kiyo76\イラスト集\クリスマス\リース\wreath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5" y="152400"/>
            <a:ext cx="1552972" cy="1524000"/>
          </a:xfrm>
          <a:prstGeom prst="rect">
            <a:avLst/>
          </a:prstGeom>
          <a:noFill/>
        </p:spPr>
      </p:pic>
      <p:pic>
        <p:nvPicPr>
          <p:cNvPr id="25633" name="Picture 33" descr="C:\Documents and Settings\kiyo76\イラスト集\クリスマス\ベル\beaubell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50" y="304800"/>
            <a:ext cx="660400" cy="552450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6779861" y="6021288"/>
            <a:ext cx="192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21-261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238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200650" y="1143000"/>
            <a:ext cx="47053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図 9" descr="Scan10011.JPG"/>
          <p:cNvPicPr>
            <a:picLocks noChangeAspect="1"/>
          </p:cNvPicPr>
          <p:nvPr/>
        </p:nvPicPr>
        <p:blipFill>
          <a:blip r:embed="rId3" cstate="print"/>
          <a:srcRect l="6948" t="2557" r="6245" b="2842"/>
          <a:stretch>
            <a:fillRect/>
          </a:stretch>
        </p:blipFill>
        <p:spPr>
          <a:xfrm>
            <a:off x="8466477" y="413168"/>
            <a:ext cx="1308145" cy="357627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88381" y="188640"/>
            <a:ext cx="6963958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srgbClr val="FFFF00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ヨハネ福音書三章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神はそのひとり子を賜わったほどに、この世を愛して下さった。それは御子を信じる者がひとりも滅びないで、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永遠の命を得るためである。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A06CEA-AED7-48B7-A460-446CBBED0EFB}"/>
              </a:ext>
            </a:extLst>
          </p:cNvPr>
          <p:cNvSpPr txBox="1"/>
          <p:nvPr/>
        </p:nvSpPr>
        <p:spPr>
          <a:xfrm>
            <a:off x="7398358" y="5253335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祝　祷</a:t>
            </a:r>
          </a:p>
        </p:txBody>
      </p:sp>
    </p:spTree>
    <p:extLst>
      <p:ext uri="{BB962C8B-B14F-4D97-AF65-F5344CB8AC3E}">
        <p14:creationId xmlns:p14="http://schemas.microsoft.com/office/powerpoint/2010/main" val="2938227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8" name="Picture 28" descr="C:\Documents and Settings\kiyo76\イラスト集\クリスマス\雪\bckcry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7" y="0"/>
            <a:ext cx="9906000" cy="6858000"/>
          </a:xfrm>
          <a:prstGeom prst="rect">
            <a:avLst/>
          </a:prstGeom>
          <a:noFill/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696934" y="1828800"/>
            <a:ext cx="196977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HGP創英角ｺﾞｼｯｸUB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讃美：グロリア、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グロリア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335206" y="116632"/>
            <a:ext cx="57246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DbPlain"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グロリア、グロリア、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グロリア、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父とみ子に、</a:t>
            </a:r>
            <a:endParaRPr lang="en-US" altLang="ja-JP" sz="3600" b="1" dirty="0">
              <a:solidFill>
                <a:srgbClr val="0000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lvl="0" indent="-609600" algn="just">
              <a:spcBef>
                <a:spcPct val="50000"/>
              </a:spcBef>
              <a:defRPr/>
            </a:pPr>
            <a:r>
              <a:rPr lang="ja-JP" altLang="en-US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lang="en-US" altLang="ja-JP" sz="3600" b="1" dirty="0">
              <a:solidFill>
                <a:srgbClr val="0000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lvl="0" indent="-609600" algn="just">
              <a:spcBef>
                <a:spcPct val="50000"/>
              </a:spcBef>
              <a:defRPr/>
            </a:pPr>
            <a:r>
              <a:rPr lang="ja-JP" altLang="en-US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グロリア、グロリア、</a:t>
            </a:r>
            <a:endParaRPr lang="en-US" altLang="ja-JP" sz="3600" b="1" dirty="0">
              <a:solidFill>
                <a:srgbClr val="0000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lvl="0" indent="-609600" algn="just">
              <a:spcBef>
                <a:spcPct val="50000"/>
              </a:spcBef>
              <a:defRPr/>
            </a:pPr>
            <a:r>
              <a:rPr lang="en-US" altLang="ja-JP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ja-JP" altLang="en-US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グロリア、</a:t>
            </a:r>
            <a:endParaRPr lang="en-US" altLang="ja-JP" sz="3600" b="1" dirty="0">
              <a:solidFill>
                <a:srgbClr val="0000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en-US" altLang="ja-JP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lang="ja-JP" altLang="en-US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聖なる霊に。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5634" name="Picture 34" descr="C:\Documents and Settings\kiyo76\イラスト集\クリスマス\リース\wreath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5" y="152400"/>
            <a:ext cx="1552972" cy="1524000"/>
          </a:xfrm>
          <a:prstGeom prst="rect">
            <a:avLst/>
          </a:prstGeom>
          <a:noFill/>
        </p:spPr>
      </p:pic>
      <p:pic>
        <p:nvPicPr>
          <p:cNvPr id="25633" name="Picture 33" descr="C:\Documents and Settings\kiyo76\イラスト集\クリスマス\ベル\beaubell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50" y="304800"/>
            <a:ext cx="660400" cy="552450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7971052" y="6241562"/>
            <a:ext cx="192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21-26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656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星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7" name="Picture 3" descr="E:\マイ ドキュメント\イラスト集\クリスマス素材\フラッシュ\a-starsng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139" y="0"/>
            <a:ext cx="15684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0194C8-2F72-43E6-AB61-BE3F37745AF4}"/>
              </a:ext>
            </a:extLst>
          </p:cNvPr>
          <p:cNvSpPr txBox="1"/>
          <p:nvPr/>
        </p:nvSpPr>
        <p:spPr>
          <a:xfrm>
            <a:off x="848544" y="2708920"/>
            <a:ext cx="83529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後奏：</a:t>
            </a:r>
            <a:endParaRPr kumimoji="1" lang="en-US" altLang="ja-JP" sz="48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4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「主よ人の望みの喜びよ」</a:t>
            </a:r>
            <a:endParaRPr kumimoji="1" lang="en-US" altLang="ja-JP" sz="48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29DEDE-4B1A-44B0-83BE-ACE6A2FF17F6}"/>
              </a:ext>
            </a:extLst>
          </p:cNvPr>
          <p:cNvSpPr txBox="1"/>
          <p:nvPr/>
        </p:nvSpPr>
        <p:spPr>
          <a:xfrm>
            <a:off x="2864768" y="5093424"/>
            <a:ext cx="646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トーンチャイム・クワイヤー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降誕・マリア修正版星なし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953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490245" y="404664"/>
            <a:ext cx="7753419" cy="6453336"/>
          </a:xfrm>
          <a:prstGeom prst="rect">
            <a:avLst/>
          </a:prstGeom>
        </p:spPr>
        <p:txBody>
          <a:bodyPr vert="eaVert" wrap="none" rtlCol="0">
            <a:noAutofit/>
          </a:bodyPr>
          <a:lstStyle/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１．主を待ち望む  アドヴェント、</a:t>
            </a: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最初のろうそく  ともそう。</a:t>
            </a: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主が道をそなえられた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この時をまもろう。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（くりかえし）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主の民よ、喜べ。　主は近い。　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ja-JP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２．主を待ち望む　アドヴェント、</a:t>
            </a: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第二のろうそく　ともそう。</a:t>
            </a: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主がなされたそのように、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互いに助けよう。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en-US" altLang="ja-JP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677091" y="404664"/>
            <a:ext cx="73866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讃美</a:t>
            </a:r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：主を待ち望むアドベント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70929" y="6231632"/>
            <a:ext cx="2088232" cy="626368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２１－２４２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549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降誕・マリア修正版星なし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"/>
            <a:ext cx="4953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0" y="0"/>
            <a:ext cx="8459688" cy="6857996"/>
          </a:xfrm>
          <a:prstGeom prst="rect">
            <a:avLst/>
          </a:prstGeom>
        </p:spPr>
        <p:txBody>
          <a:bodyPr vert="eaVert" wrap="none" rtlCol="0">
            <a:noAutofit/>
          </a:bodyPr>
          <a:lstStyle/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．主を待ち望む  アドヴェント、</a:t>
            </a: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第三のろうそく  ともそう。</a:t>
            </a: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主の恵み　照り輝き、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暗闇を照らす。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（くりかえし）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主の民よ、喜べ。　主は近い。　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ja-JP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．主を待ち望む アドヴェント、</a:t>
            </a: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最後のろうそく　ともそう。</a:t>
            </a: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主はこの世に来たりたもう。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心こめ、うたおう。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en-US" altLang="ja-JP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677091" y="332656"/>
            <a:ext cx="738664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讃美：主を待ち望むアドベント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961112" y="6231632"/>
            <a:ext cx="2088232" cy="626368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２１－２４２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615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星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65037" y="0"/>
            <a:ext cx="9140964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 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イザヤ書一一章一❘二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 </a:t>
            </a: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エッサイの株から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ひとつの芽が萌えいで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その根からひとつの若枝が育ち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その上に主の霊がとどまる。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知恵と識別の霊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思慮と勇気の霊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主を知り、畏れ敬う霊。</a:t>
            </a:r>
            <a:endParaRPr kumimoji="1"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 </a:t>
            </a:r>
            <a:endParaRPr kumimoji="1" lang="ja-JP" altLang="en-US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6137920"/>
            <a:ext cx="720080" cy="72008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941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ldLvl="5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星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011532" y="0"/>
            <a:ext cx="7894469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 </a:t>
            </a:r>
            <a:endParaRPr lang="en-US" altLang="ja-JP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 </a:t>
            </a:r>
            <a:endParaRPr lang="en-US" altLang="ja-JP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ルカ福音書一章二六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天使ガブリエルは、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ナザレというガリラヤの町に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神から遣わされた。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lnSpc>
                <a:spcPct val="150000"/>
              </a:lnSpc>
            </a:pPr>
            <a:endParaRPr kumimoji="1" lang="ja-JP" altLang="en-US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6137920"/>
            <a:ext cx="720080" cy="72008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801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ldLvl="5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ナザレ聖誕教会1.jpg">
            <a:extLst>
              <a:ext uri="{FF2B5EF4-FFF2-40B4-BE49-F238E27FC236}">
                <a16:creationId xmlns:a16="http://schemas.microsoft.com/office/drawing/2014/main" id="{BABD0B24-EBEF-410A-A35C-013877A5D4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30531"/>
          <a:stretch>
            <a:fillRect/>
          </a:stretch>
        </p:blipFill>
        <p:spPr>
          <a:xfrm>
            <a:off x="0" y="2304256"/>
            <a:ext cx="8957468" cy="4581128"/>
          </a:xfrm>
          <a:prstGeom prst="rect">
            <a:avLst/>
          </a:prstGeom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224808" y="66171"/>
            <a:ext cx="6480720" cy="6858000"/>
          </a:xfrm>
        </p:spPr>
        <p:txBody>
          <a:bodyPr>
            <a:noAutofit/>
          </a:bodyPr>
          <a:lstStyle/>
          <a:p>
            <a:pPr lvl="0" algn="l" fontAlgn="base">
              <a:spcBef>
                <a:spcPct val="50000"/>
              </a:spcBef>
              <a:spcAft>
                <a:spcPct val="0"/>
              </a:spcAft>
            </a:pPr>
            <a:br>
              <a:rPr lang="en-US" altLang="ja-JP" sz="3200" dirty="0">
                <a:solidFill>
                  <a:srgbClr val="FF0000"/>
                </a:solidFill>
                <a:ea typeface="HGP創英角ｺﾞｼｯｸUB" pitchFamily="50" charset="-128"/>
                <a:cs typeface="+mn-cs"/>
              </a:rPr>
            </a:br>
            <a:br>
              <a:rPr lang="en-US" altLang="ja-JP" sz="3200" dirty="0">
                <a:solidFill>
                  <a:srgbClr val="FF0000"/>
                </a:solidFill>
                <a:ea typeface="HGP創英角ｺﾞｼｯｸUB" pitchFamily="50" charset="-128"/>
                <a:cs typeface="+mn-cs"/>
              </a:rPr>
            </a:br>
            <a:r>
              <a:rPr lang="en-US" altLang="ja-JP" sz="3200" dirty="0">
                <a:solidFill>
                  <a:srgbClr val="FF0000"/>
                </a:solidFill>
                <a:ea typeface="HGP創英角ｺﾞｼｯｸUB" pitchFamily="50" charset="-128"/>
                <a:cs typeface="+mn-cs"/>
              </a:rPr>
              <a:t> </a:t>
            </a:r>
            <a:r>
              <a:rPr lang="ja-JP" altLang="en-US" sz="3200" dirty="0">
                <a:solidFill>
                  <a:srgbClr val="FF0000"/>
                </a:solidFill>
                <a:ea typeface="HGP創英角ｺﾞｼｯｸUB" pitchFamily="50" charset="-128"/>
                <a:cs typeface="+mn-cs"/>
              </a:rPr>
              <a:t>讃美：ヨセフのいいなずけマリア</a:t>
            </a:r>
            <a:br>
              <a:rPr lang="ja-JP" altLang="en-US" sz="3000" dirty="0">
                <a:solidFill>
                  <a:srgbClr val="FF0000"/>
                </a:solidFill>
                <a:ea typeface="HGP創英角ｺﾞｼｯｸUB" pitchFamily="50" charset="-128"/>
                <a:cs typeface="+mn-cs"/>
              </a:rPr>
            </a:br>
            <a:br>
              <a:rPr lang="en-US" altLang="ja-JP" sz="2500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</a:br>
            <a:br>
              <a:rPr lang="en-US" altLang="ja-JP" sz="2500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</a:br>
            <a:r>
              <a:rPr lang="ja-JP" altLang="en-US" sz="2500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  <a:t>　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ヨセフのいいなずけ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マリアのもと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天使ガブリエルが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来ていいました。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「うれしいしらせを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持ってきました。　</a:t>
            </a:r>
            <a:r>
              <a:rPr lang="ja-JP" altLang="en-US" sz="3200" b="1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  <a:t>　　</a:t>
            </a:r>
            <a:r>
              <a:rPr lang="ja-JP" altLang="en-US" sz="3200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  <a:t>　　　　　　　</a:t>
            </a:r>
            <a:endParaRPr kumimoji="1" lang="ja-JP" altLang="en-US" sz="3200" dirty="0">
              <a:solidFill>
                <a:srgbClr val="FFFF00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625332-E572-4651-814C-B60DAB2A71C6}"/>
              </a:ext>
            </a:extLst>
          </p:cNvPr>
          <p:cNvSpPr txBox="1"/>
          <p:nvPr/>
        </p:nvSpPr>
        <p:spPr>
          <a:xfrm>
            <a:off x="7473280" y="6255056"/>
            <a:ext cx="2016224" cy="50405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190-1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番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97739B5-D52C-46EE-AA62-24C5F7F4198D}"/>
              </a:ext>
            </a:extLst>
          </p:cNvPr>
          <p:cNvSpPr txBox="1"/>
          <p:nvPr/>
        </p:nvSpPr>
        <p:spPr>
          <a:xfrm>
            <a:off x="92086" y="635900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chemeClr val="bg2"/>
                </a:solidFill>
                <a:latin typeface="HGS創英角ｺﾞｼｯｸUB" pitchFamily="50" charset="-128"/>
                <a:ea typeface="HGS創英角ｺﾞｼｯｸUB" pitchFamily="50" charset="-128"/>
              </a:rPr>
              <a:t>ナザレの町と受胎告知教会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 marL="342900" marR="0" indent="-342900" algn="l" defTabSz="914400" rtl="0" eaLnBrk="1" fontAlgn="auto" latinLnBrk="0" hangingPunct="1">
          <a:lnSpc>
            <a:spcPts val="4000"/>
          </a:lnSpc>
          <a:spcBef>
            <a:spcPct val="20000"/>
          </a:spcBef>
          <a:spcAft>
            <a:spcPts val="0"/>
          </a:spcAft>
          <a:buClrTx/>
          <a:buSzTx/>
          <a:tabLst/>
          <a:defRPr kumimoji="1" sz="2800" b="0" i="0" u="none" strike="noStrike" kern="1200" cap="none" spc="0" normalizeH="0" baseline="0" noProof="0" dirty="0" smtClean="0">
            <a:ln>
              <a:noFill/>
            </a:ln>
            <a:solidFill>
              <a:srgbClr val="FFFF00"/>
            </a:solidFill>
            <a:effectLst/>
            <a:uLnTx/>
            <a:uFillTx/>
            <a:latin typeface="HG明朝E" pitchFamily="17" charset="-128"/>
            <a:ea typeface="HG明朝E" pitchFamily="17" charset="-128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11103</TotalTime>
  <Words>2603</Words>
  <Application>Microsoft Office PowerPoint</Application>
  <PresentationFormat>A4 210 x 297 mm</PresentationFormat>
  <Paragraphs>427</Paragraphs>
  <Slides>46</Slides>
  <Notes>45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46</vt:i4>
      </vt:variant>
    </vt:vector>
  </HeadingPairs>
  <TitlesOfParts>
    <vt:vector size="59" baseType="lpstr">
      <vt:lpstr>HGPｺﾞｼｯｸE</vt:lpstr>
      <vt:lpstr>HGSｺﾞｼｯｸE</vt:lpstr>
      <vt:lpstr>HGS創英角ｺﾞｼｯｸUB</vt:lpstr>
      <vt:lpstr>HG丸ｺﾞｼｯｸM-PRO</vt:lpstr>
      <vt:lpstr>HG明朝E</vt:lpstr>
      <vt:lpstr>ＭＳ Ｐゴシック</vt:lpstr>
      <vt:lpstr>Arial</vt:lpstr>
      <vt:lpstr>Calibri</vt:lpstr>
      <vt:lpstr>Times New Roman</vt:lpstr>
      <vt:lpstr>Office テーマ</vt:lpstr>
      <vt:lpstr>2_標準デザイン</vt:lpstr>
      <vt:lpstr>1_Office テーマ</vt:lpstr>
      <vt:lpstr>2_Office テーマ</vt:lpstr>
      <vt:lpstr>PowerPoint プレゼンテーション</vt:lpstr>
      <vt:lpstr>聖歌隊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  讃美：ヨセフのいいなずけマリア   　1. ヨセフのいいなずけ   　      　マリアのもと 　        　天使ガブリエルが   　      　来ていいました。 　      　「うれしいしらせを　 　      　 持ってきました。　　　　　　　　　　</vt:lpstr>
      <vt:lpstr>聖書【ルカ福音書一章二七】  ダビデ家のヨセフという人の  いいなずけである  おとめのところに  遣わされたのである。  そのおとめの名は  マリアといった。  天使は、  彼女のところに来て言った。</vt:lpstr>
      <vt:lpstr> 讃美：恵まれた女性よ  2. 「めぐまれた女性よ　              喜びなさい。 　　 　　神さまはあなたと　        共におられる。 　　 　　大きな祝福　受けた人よ」。</vt:lpstr>
      <vt:lpstr>   聖書 　 【ルカ福音書一章二七】   　マリアはこの言葉に戸惑い、 　    いったいこの挨拶は 　    何のことかと 　    考え込んだ。　 </vt:lpstr>
      <vt:lpstr>讃美：マリアはそれを聞いて   　3.マリアはそれを聞いて 　　 不思議に思う。 　　 とまどうマリアを見て 　　 天使は告げる。 　 「恐れることはない    　 恐れることは」。  　</vt:lpstr>
      <vt:lpstr>PowerPoint プレゼンテーション</vt:lpstr>
      <vt:lpstr>讃美：どうしてそんなこと、              ありえるでしょう。  5. 「どうしてそんなこと　 　   　　 ありえるでしょう。 　　 　　 わたしはまだ 　　        妻になっていません」。 　     「しかし神さまは　全能です」。 　　</vt:lpstr>
      <vt:lpstr>PowerPoint プレゼンテーション</vt:lpstr>
      <vt:lpstr>  讃美：マリアはそれを聞いて。   6.「マリアはそれを聞いて     　答えました。 　   　 「おことばのとおりに　 　   　なりますように。          神のみこころに 　       したがいます」。 　　</vt:lpstr>
      <vt:lpstr>PowerPoint プレゼンテーション</vt:lpstr>
      <vt:lpstr> 讃美：わが心は   1. わが心は　あまつ神を　尊み、 　  わがたましい　すくいぬしを 　  ほめまつりて　よろこぶ。  2. 数に足らぬ　わが身なれど　      見すでず、 　  今よりのち　よろず代まで      めぐみたもう　うれしさ。  3. 御名は清く　その御業は      かしこし、 　  代々にたえぬ　みいつくしみ、      あおぐものぞ　うくべき。 </vt:lpstr>
      <vt:lpstr>PowerPoint プレゼンテーション</vt:lpstr>
      <vt:lpstr>聖書　ルカ福音書二章八❘九</vt:lpstr>
      <vt:lpstr>聖書　ルカ福音書二章一〇❘一二</vt:lpstr>
      <vt:lpstr> 聖書　 ルカ福音書二章一三-一四  すると、突然、 この天使に天の大軍が加わり、 神を讃美していった。 「いと高き所には栄光、 神にあれ、 地には平和、 御心に適う人にあれ。」 </vt:lpstr>
      <vt:lpstr>PowerPoint プレゼンテーション</vt:lpstr>
      <vt:lpstr>聖書　ルカ福音書二章一五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H.Y</dc:creator>
  <cp:lastModifiedBy>牧人 森島</cp:lastModifiedBy>
  <cp:revision>545</cp:revision>
  <cp:lastPrinted>2023-12-08T01:33:56Z</cp:lastPrinted>
  <dcterms:created xsi:type="dcterms:W3CDTF">2007-11-25T05:43:07Z</dcterms:created>
  <dcterms:modified xsi:type="dcterms:W3CDTF">2023-12-25T00:42:06Z</dcterms:modified>
</cp:coreProperties>
</file>